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497" r:id="rId2"/>
    <p:sldId id="313" r:id="rId3"/>
    <p:sldId id="257" r:id="rId4"/>
    <p:sldId id="260" r:id="rId5"/>
    <p:sldId id="261" r:id="rId6"/>
    <p:sldId id="263" r:id="rId7"/>
    <p:sldId id="267" r:id="rId8"/>
    <p:sldId id="265" r:id="rId9"/>
    <p:sldId id="266" r:id="rId10"/>
    <p:sldId id="259" r:id="rId11"/>
    <p:sldId id="293" r:id="rId12"/>
    <p:sldId id="270" r:id="rId13"/>
    <p:sldId id="317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4" r:id="rId23"/>
    <p:sldId id="295" r:id="rId24"/>
    <p:sldId id="279" r:id="rId25"/>
    <p:sldId id="292" r:id="rId26"/>
    <p:sldId id="299" r:id="rId27"/>
    <p:sldId id="296" r:id="rId28"/>
    <p:sldId id="297" r:id="rId29"/>
    <p:sldId id="298" r:id="rId30"/>
    <p:sldId id="277" r:id="rId31"/>
    <p:sldId id="318" r:id="rId32"/>
    <p:sldId id="320" r:id="rId33"/>
    <p:sldId id="321" r:id="rId34"/>
    <p:sldId id="322" r:id="rId35"/>
    <p:sldId id="323" r:id="rId36"/>
    <p:sldId id="29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rmorant" panose="00000500000000000000" pitchFamily="50" charset="-52"/>
      <p:regular r:id="rId45"/>
    </p:embeddedFont>
    <p:embeddedFont>
      <p:font typeface="HelveticaNeue LT CYR 57 Cond" panose="02000506050000020004" pitchFamily="2" charset="-52"/>
      <p:regular r:id="rId46"/>
      <p:bold r:id="rId47"/>
    </p:embeddedFont>
    <p:embeddedFont>
      <p:font typeface="Menlo" panose="020B0609030804020204" pitchFamily="49" charset="0"/>
      <p:regular r:id="rId4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96ABE732-4C84-4584-9723-1AFEDC5D5A48}"/>
    <pc:docChg chg="undo custSel modSld">
      <pc:chgData name="Михаил Попов" userId="1ff28dec684c2c56" providerId="LiveId" clId="{96ABE732-4C84-4584-9723-1AFEDC5D5A48}" dt="2020-11-15T13:41:12.178" v="56" actId="1076"/>
      <pc:docMkLst>
        <pc:docMk/>
      </pc:docMkLst>
      <pc:sldChg chg="addSp modSp mod modAnim">
        <pc:chgData name="Михаил Попов" userId="1ff28dec684c2c56" providerId="LiveId" clId="{96ABE732-4C84-4584-9723-1AFEDC5D5A48}" dt="2020-11-15T13:41:12.178" v="56" actId="1076"/>
        <pc:sldMkLst>
          <pc:docMk/>
          <pc:sldMk cId="1140925112" sldId="324"/>
        </pc:sldMkLst>
        <pc:picChg chg="add mod">
          <ac:chgData name="Михаил Попов" userId="1ff28dec684c2c56" providerId="LiveId" clId="{96ABE732-4C84-4584-9723-1AFEDC5D5A48}" dt="2020-11-15T13:41:12.178" v="56" actId="1076"/>
          <ac:picMkLst>
            <pc:docMk/>
            <pc:sldMk cId="1140925112" sldId="324"/>
            <ac:picMk id="4" creationId="{3ADD14CC-3B39-40E4-A7C4-8C168876212B}"/>
          </ac:picMkLst>
        </pc:picChg>
      </pc:sldChg>
    </pc:docChg>
  </pc:docChgLst>
  <pc:docChgLst>
    <pc:chgData name="Михаил Попов" userId="1ff28dec684c2c56" providerId="LiveId" clId="{A13AE8DE-23F7-46BB-A3D5-C442ADF1D8E9}"/>
    <pc:docChg chg="custSel modSld">
      <pc:chgData name="Михаил Попов" userId="1ff28dec684c2c56" providerId="LiveId" clId="{A13AE8DE-23F7-46BB-A3D5-C442ADF1D8E9}" dt="2020-10-30T06:59:45.283" v="43" actId="20577"/>
      <pc:docMkLst>
        <pc:docMk/>
      </pc:docMkLst>
      <pc:sldChg chg="delSp modSp mod">
        <pc:chgData name="Михаил Попов" userId="1ff28dec684c2c56" providerId="LiveId" clId="{A13AE8DE-23F7-46BB-A3D5-C442ADF1D8E9}" dt="2020-10-30T06:59:45.283" v="43" actId="20577"/>
        <pc:sldMkLst>
          <pc:docMk/>
          <pc:sldMk cId="1796929494" sldId="312"/>
        </pc:sldMkLst>
        <pc:spChg chg="mod">
          <ac:chgData name="Михаил Попов" userId="1ff28dec684c2c56" providerId="LiveId" clId="{A13AE8DE-23F7-46BB-A3D5-C442ADF1D8E9}" dt="2020-10-30T06:59:11.424" v="42" actId="25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3AE8DE-23F7-46BB-A3D5-C442ADF1D8E9}" dt="2020-10-30T06:59:45.283" v="43" actId="20577"/>
          <ac:spMkLst>
            <pc:docMk/>
            <pc:sldMk cId="1796929494" sldId="312"/>
            <ac:spMk id="3" creationId="{428FA8B8-3D63-4875-A518-F84390C28ACE}"/>
          </ac:spMkLst>
        </pc:spChg>
        <pc:spChg chg="del">
          <ac:chgData name="Михаил Попов" userId="1ff28dec684c2c56" providerId="LiveId" clId="{A13AE8DE-23F7-46BB-A3D5-C442ADF1D8E9}" dt="2020-10-30T06:57:48.428" v="0" actId="478"/>
          <ac:spMkLst>
            <pc:docMk/>
            <pc:sldMk cId="1796929494" sldId="312"/>
            <ac:spMk id="4" creationId="{340FA7E4-C32C-43C6-9CA4-4B83008BA8F8}"/>
          </ac:spMkLst>
        </pc:spChg>
      </pc:sldChg>
    </pc:docChg>
  </pc:docChgLst>
  <pc:docChgLst>
    <pc:chgData name="Михаил Попов" userId="1ff28dec684c2c56" providerId="LiveId" clId="{59F09CD1-1B90-426E-9A07-3D41FC7D61A7}"/>
    <pc:docChg chg="addSld delSld modSld">
      <pc:chgData name="Михаил Попов" userId="1ff28dec684c2c56" providerId="LiveId" clId="{59F09CD1-1B90-426E-9A07-3D41FC7D61A7}" dt="2021-11-12T15:13:35.432" v="12" actId="2696"/>
      <pc:docMkLst>
        <pc:docMk/>
      </pc:docMkLst>
      <pc:sldChg chg="del">
        <pc:chgData name="Михаил Попов" userId="1ff28dec684c2c56" providerId="LiveId" clId="{59F09CD1-1B90-426E-9A07-3D41FC7D61A7}" dt="2021-11-12T15:07:30.650" v="10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59F09CD1-1B90-426E-9A07-3D41FC7D61A7}" dt="2021-11-12T15:09:26.811" v="11" actId="2696"/>
        <pc:sldMkLst>
          <pc:docMk/>
          <pc:sldMk cId="1851949621" sldId="316"/>
        </pc:sldMkLst>
      </pc:sldChg>
      <pc:sldChg chg="del">
        <pc:chgData name="Михаил Попов" userId="1ff28dec684c2c56" providerId="LiveId" clId="{59F09CD1-1B90-426E-9A07-3D41FC7D61A7}" dt="2021-11-12T15:13:35.432" v="12" actId="2696"/>
        <pc:sldMkLst>
          <pc:docMk/>
          <pc:sldMk cId="2121989755" sldId="324"/>
        </pc:sldMkLst>
      </pc:sldChg>
      <pc:sldChg chg="modSp add mod">
        <pc:chgData name="Михаил Попов" userId="1ff28dec684c2c56" providerId="LiveId" clId="{59F09CD1-1B90-426E-9A07-3D41FC7D61A7}" dt="2021-11-12T15:07:25.378" v="9" actId="20577"/>
        <pc:sldMkLst>
          <pc:docMk/>
          <pc:sldMk cId="4166610191" sldId="497"/>
        </pc:sldMkLst>
        <pc:spChg chg="mod">
          <ac:chgData name="Михаил Попов" userId="1ff28dec684c2c56" providerId="LiveId" clId="{59F09CD1-1B90-426E-9A07-3D41FC7D61A7}" dt="2021-11-12T15:07:25.378" v="9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59F09CD1-1B90-426E-9A07-3D41FC7D61A7}" dt="2021-11-12T15:07:22.325" v="7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01A2912C-AF94-4E4A-AFAC-1CF3B0AD60C8}"/>
    <pc:docChg chg="undo redo custSel addSld delSld modSld sldOrd">
      <pc:chgData name="Михаил Попов" userId="1ff28dec684c2c56" providerId="LiveId" clId="{01A2912C-AF94-4E4A-AFAC-1CF3B0AD60C8}" dt="2020-11-18T15:56:37.156" v="2045"/>
      <pc:docMkLst>
        <pc:docMk/>
      </pc:docMkLst>
      <pc:sldChg chg="addSp delSp modSp add mod">
        <pc:chgData name="Михаил Попов" userId="1ff28dec684c2c56" providerId="LiveId" clId="{01A2912C-AF94-4E4A-AFAC-1CF3B0AD60C8}" dt="2020-11-18T10:30:25.070" v="118" actId="113"/>
        <pc:sldMkLst>
          <pc:docMk/>
          <pc:sldMk cId="2467401731" sldId="257"/>
        </pc:sldMkLst>
        <pc:spChg chg="del mod">
          <ac:chgData name="Михаил Попов" userId="1ff28dec684c2c56" providerId="LiveId" clId="{01A2912C-AF94-4E4A-AFAC-1CF3B0AD60C8}" dt="2020-11-18T09:22:16.504" v="68" actId="478"/>
          <ac:spMkLst>
            <pc:docMk/>
            <pc:sldMk cId="2467401731" sldId="25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09:22:08.490" v="65" actId="20577"/>
          <ac:spMkLst>
            <pc:docMk/>
            <pc:sldMk cId="2467401731" sldId="257"/>
            <ac:spMk id="4" creationId="{C00BD6A2-FDDD-4891-B51B-171712DDF48E}"/>
          </ac:spMkLst>
        </pc:spChg>
        <pc:spChg chg="add mod">
          <ac:chgData name="Михаил Попов" userId="1ff28dec684c2c56" providerId="LiveId" clId="{01A2912C-AF94-4E4A-AFAC-1CF3B0AD60C8}" dt="2020-11-18T10:30:25.070" v="118" actId="113"/>
          <ac:spMkLst>
            <pc:docMk/>
            <pc:sldMk cId="2467401731" sldId="257"/>
            <ac:spMk id="5" creationId="{943EE1FA-D712-4DFB-BD74-883167A84F89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622429763" sldId="25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969023996" sldId="258"/>
        </pc:sldMkLst>
      </pc:sldChg>
      <pc:sldChg chg="addSp delSp modSp add mod delAnim modAnim">
        <pc:chgData name="Михаил Попов" userId="1ff28dec684c2c56" providerId="LiveId" clId="{01A2912C-AF94-4E4A-AFAC-1CF3B0AD60C8}" dt="2020-11-18T14:24:25.627" v="1589" actId="207"/>
        <pc:sldMkLst>
          <pc:docMk/>
          <pc:sldMk cId="3050124005" sldId="259"/>
        </pc:sldMkLst>
        <pc:spChg chg="add mod">
          <ac:chgData name="Михаил Попов" userId="1ff28dec684c2c56" providerId="LiveId" clId="{01A2912C-AF94-4E4A-AFAC-1CF3B0AD60C8}" dt="2020-11-18T11:15:19.599" v="850" actId="20577"/>
          <ac:spMkLst>
            <pc:docMk/>
            <pc:sldMk cId="3050124005" sldId="259"/>
            <ac:spMk id="2" creationId="{4F7F2348-A8D5-4006-9B53-92486628A660}"/>
          </ac:spMkLst>
        </pc:spChg>
        <pc:spChg chg="del mod">
          <ac:chgData name="Михаил Попов" userId="1ff28dec684c2c56" providerId="LiveId" clId="{01A2912C-AF94-4E4A-AFAC-1CF3B0AD60C8}" dt="2020-11-18T11:15:34.868" v="854" actId="478"/>
          <ac:spMkLst>
            <pc:docMk/>
            <pc:sldMk cId="3050124005" sldId="259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5:23.539" v="851" actId="478"/>
          <ac:spMkLst>
            <pc:docMk/>
            <pc:sldMk cId="3050124005" sldId="259"/>
            <ac:spMk id="4" creationId="{AE941CCE-26EF-4466-96C5-D7FDEEC72CF4}"/>
          </ac:spMkLst>
        </pc:spChg>
        <pc:spChg chg="add mod">
          <ac:chgData name="Михаил Попов" userId="1ff28dec684c2c56" providerId="LiveId" clId="{01A2912C-AF94-4E4A-AFAC-1CF3B0AD60C8}" dt="2020-11-18T14:24:25.627" v="1589" actId="207"/>
          <ac:spMkLst>
            <pc:docMk/>
            <pc:sldMk cId="3050124005" sldId="259"/>
            <ac:spMk id="6" creationId="{CE28DBFB-43BC-4D15-BFFD-B18D257FE1CA}"/>
          </ac:spMkLst>
        </pc:spChg>
      </pc:sldChg>
      <pc:sldChg chg="addSp delSp modSp add mod modAnim">
        <pc:chgData name="Михаил Попов" userId="1ff28dec684c2c56" providerId="LiveId" clId="{01A2912C-AF94-4E4A-AFAC-1CF3B0AD60C8}" dt="2020-11-18T15:24:26.429" v="1992"/>
        <pc:sldMkLst>
          <pc:docMk/>
          <pc:sldMk cId="720306984" sldId="260"/>
        </pc:sldMkLst>
        <pc:spChg chg="del">
          <ac:chgData name="Михаил Попов" userId="1ff28dec684c2c56" providerId="LiveId" clId="{01A2912C-AF94-4E4A-AFAC-1CF3B0AD60C8}" dt="2020-11-18T09:25:13.521" v="109" actId="478"/>
          <ac:spMkLst>
            <pc:docMk/>
            <pc:sldMk cId="720306984" sldId="260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0:29:57.989" v="114" actId="478"/>
          <ac:spMkLst>
            <pc:docMk/>
            <pc:sldMk cId="720306984" sldId="260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0:44:36.720" v="617" actId="20577"/>
          <ac:spMkLst>
            <pc:docMk/>
            <pc:sldMk cId="720306984" sldId="260"/>
            <ac:spMk id="5" creationId="{B2FD29CF-E838-46CB-A4AB-DE9A481E4824}"/>
          </ac:spMkLst>
        </pc:spChg>
        <pc:spChg chg="add del mod">
          <ac:chgData name="Михаил Попов" userId="1ff28dec684c2c56" providerId="LiveId" clId="{01A2912C-AF94-4E4A-AFAC-1CF3B0AD60C8}" dt="2020-11-18T09:25:15.560" v="110" actId="478"/>
          <ac:spMkLst>
            <pc:docMk/>
            <pc:sldMk cId="720306984" sldId="260"/>
            <ac:spMk id="6" creationId="{2CA2A2AD-6E18-479D-ABC7-CF08134A583A}"/>
          </ac:spMkLst>
        </pc:spChg>
        <pc:spChg chg="add mod">
          <ac:chgData name="Михаил Попов" userId="1ff28dec684c2c56" providerId="LiveId" clId="{01A2912C-AF94-4E4A-AFAC-1CF3B0AD60C8}" dt="2020-11-18T10:44:23.877" v="610" actId="12"/>
          <ac:spMkLst>
            <pc:docMk/>
            <pc:sldMk cId="720306984" sldId="260"/>
            <ac:spMk id="8" creationId="{03A3E49C-C177-4F42-A554-A675E3099405}"/>
          </ac:spMkLst>
        </pc:spChg>
        <pc:picChg chg="del mod">
          <ac:chgData name="Михаил Попов" userId="1ff28dec684c2c56" providerId="LiveId" clId="{01A2912C-AF94-4E4A-AFAC-1CF3B0AD60C8}" dt="2020-11-18T10:42:24.979" v="467" actId="478"/>
          <ac:picMkLst>
            <pc:docMk/>
            <pc:sldMk cId="720306984" sldId="260"/>
            <ac:picMk id="1026" creationId="{00000000-0000-0000-0000-000000000000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5:24:43.931" v="1994"/>
        <pc:sldMkLst>
          <pc:docMk/>
          <pc:sldMk cId="457819240" sldId="261"/>
        </pc:sldMkLst>
        <pc:spChg chg="add mod">
          <ac:chgData name="Михаил Попов" userId="1ff28dec684c2c56" providerId="LiveId" clId="{01A2912C-AF94-4E4A-AFAC-1CF3B0AD60C8}" dt="2020-11-18T10:44:52.984" v="640" actId="20577"/>
          <ac:spMkLst>
            <pc:docMk/>
            <pc:sldMk cId="457819240" sldId="261"/>
            <ac:spMk id="2" creationId="{0F5DC7F5-F012-4477-9166-72B5DB492BFE}"/>
          </ac:spMkLst>
        </pc:spChg>
        <pc:spChg chg="del mod">
          <ac:chgData name="Михаил Попов" userId="1ff28dec684c2c56" providerId="LiveId" clId="{01A2912C-AF94-4E4A-AFAC-1CF3B0AD60C8}" dt="2020-11-18T10:51:53.668" v="643" actId="478"/>
          <ac:spMkLst>
            <pc:docMk/>
            <pc:sldMk cId="457819240" sldId="261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0:44:46.604" v="618" actId="478"/>
          <ac:spMkLst>
            <pc:docMk/>
            <pc:sldMk cId="457819240" sldId="261"/>
            <ac:spMk id="6" creationId="{7388F055-E90B-468A-83C3-CB80A77E55E6}"/>
          </ac:spMkLst>
        </pc:spChg>
        <pc:spChg chg="add mod">
          <ac:chgData name="Михаил Попов" userId="1ff28dec684c2c56" providerId="LiveId" clId="{01A2912C-AF94-4E4A-AFAC-1CF3B0AD60C8}" dt="2020-11-18T10:52:00.139" v="645" actId="207"/>
          <ac:spMkLst>
            <pc:docMk/>
            <pc:sldMk cId="457819240" sldId="261"/>
            <ac:spMk id="8" creationId="{6F64895C-B7BC-4610-B8C1-94AD61862E63}"/>
          </ac:spMkLst>
        </pc:spChg>
        <pc:picChg chg="mod">
          <ac:chgData name="Михаил Попов" userId="1ff28dec684c2c56" providerId="LiveId" clId="{01A2912C-AF94-4E4A-AFAC-1CF3B0AD60C8}" dt="2020-11-18T10:53:23.196" v="649" actId="1076"/>
          <ac:picMkLst>
            <pc:docMk/>
            <pc:sldMk cId="457819240" sldId="261"/>
            <ac:picMk id="12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0:53:15.472" v="648" actId="1076"/>
          <ac:picMkLst>
            <pc:docMk/>
            <pc:sldMk cId="457819240" sldId="261"/>
            <ac:picMk id="14" creationId="{00000000-0000-0000-0000-000000000000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157144391" sldId="262"/>
        </pc:sldMkLst>
      </pc:sldChg>
      <pc:sldChg chg="addSp delSp modSp add mod">
        <pc:chgData name="Михаил Попов" userId="1ff28dec684c2c56" providerId="LiveId" clId="{01A2912C-AF94-4E4A-AFAC-1CF3B0AD60C8}" dt="2020-11-18T10:53:47.356" v="665" actId="478"/>
        <pc:sldMkLst>
          <pc:docMk/>
          <pc:sldMk cId="61909061" sldId="263"/>
        </pc:sldMkLst>
        <pc:spChg chg="add mod">
          <ac:chgData name="Михаил Попов" userId="1ff28dec684c2c56" providerId="LiveId" clId="{01A2912C-AF94-4E4A-AFAC-1CF3B0AD60C8}" dt="2020-11-18T10:53:44.320" v="664" actId="20577"/>
          <ac:spMkLst>
            <pc:docMk/>
            <pc:sldMk cId="61909061" sldId="263"/>
            <ac:spMk id="2" creationId="{1C55C48E-B793-4F57-B7F9-76E6A311FAB0}"/>
          </ac:spMkLst>
        </pc:spChg>
        <pc:spChg chg="del">
          <ac:chgData name="Михаил Попов" userId="1ff28dec684c2c56" providerId="LiveId" clId="{01A2912C-AF94-4E4A-AFAC-1CF3B0AD60C8}" dt="2020-11-18T10:53:47.356" v="665" actId="478"/>
          <ac:spMkLst>
            <pc:docMk/>
            <pc:sldMk cId="61909061" sldId="263"/>
            <ac:spMk id="10" creationId="{B859BBC3-5670-427E-AD84-47D3204FB5BC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428209395" sldId="26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926110495" sldId="26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395778458" sldId="265"/>
        </pc:sldMkLst>
      </pc:sldChg>
      <pc:sldChg chg="addSp delSp modSp add mod delAnim modAnim">
        <pc:chgData name="Михаил Попов" userId="1ff28dec684c2c56" providerId="LiveId" clId="{01A2912C-AF94-4E4A-AFAC-1CF3B0AD60C8}" dt="2020-11-18T15:26:42.097" v="2014" actId="1036"/>
        <pc:sldMkLst>
          <pc:docMk/>
          <pc:sldMk cId="3882335111" sldId="265"/>
        </pc:sldMkLst>
        <pc:spChg chg="add mod">
          <ac:chgData name="Михаил Попов" userId="1ff28dec684c2c56" providerId="LiveId" clId="{01A2912C-AF94-4E4A-AFAC-1CF3B0AD60C8}" dt="2020-11-18T11:10:46.407" v="726" actId="20577"/>
          <ac:spMkLst>
            <pc:docMk/>
            <pc:sldMk cId="3882335111" sldId="265"/>
            <ac:spMk id="2" creationId="{2D12F12E-FA3B-4419-8170-C177B8716548}"/>
          </ac:spMkLst>
        </pc:spChg>
        <pc:spChg chg="del">
          <ac:chgData name="Михаил Попов" userId="1ff28dec684c2c56" providerId="LiveId" clId="{01A2912C-AF94-4E4A-AFAC-1CF3B0AD60C8}" dt="2020-11-18T11:12:50.856" v="732" actId="478"/>
          <ac:spMkLst>
            <pc:docMk/>
            <pc:sldMk cId="3882335111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01A2912C-AF94-4E4A-AFAC-1CF3B0AD60C8}" dt="2020-11-18T11:12:52.907" v="733" actId="478"/>
          <ac:spMkLst>
            <pc:docMk/>
            <pc:sldMk cId="3882335111" sldId="265"/>
            <ac:spMk id="5" creationId="{B87CA460-ACB4-402A-9D66-A8D1ABE0368F}"/>
          </ac:spMkLst>
        </pc:spChg>
        <pc:spChg chg="del">
          <ac:chgData name="Михаил Попов" userId="1ff28dec684c2c56" providerId="LiveId" clId="{01A2912C-AF94-4E4A-AFAC-1CF3B0AD60C8}" dt="2020-11-18T11:10:38.475" v="699" actId="478"/>
          <ac:spMkLst>
            <pc:docMk/>
            <pc:sldMk cId="3882335111" sldId="265"/>
            <ac:spMk id="7" creationId="{6DA6CAAF-C3EA-477E-9ECA-4C225A469D6B}"/>
          </ac:spMkLst>
        </pc:spChg>
        <pc:spChg chg="add mod">
          <ac:chgData name="Михаил Попов" userId="1ff28dec684c2c56" providerId="LiveId" clId="{01A2912C-AF94-4E4A-AFAC-1CF3B0AD60C8}" dt="2020-11-18T15:26:42.097" v="2014" actId="1036"/>
          <ac:spMkLst>
            <pc:docMk/>
            <pc:sldMk cId="3882335111" sldId="265"/>
            <ac:spMk id="9" creationId="{2789382D-151A-4DAA-9AA9-A6E164356F57}"/>
          </ac:spMkLst>
        </pc:sp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4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6" creationId="{00000000-0000-0000-0000-000000000000}"/>
          </ac:picMkLst>
        </pc:picChg>
        <pc:picChg chg="mod">
          <ac:chgData name="Михаил Попов" userId="1ff28dec684c2c56" providerId="LiveId" clId="{01A2912C-AF94-4E4A-AFAC-1CF3B0AD60C8}" dt="2020-11-18T15:26:42.097" v="2014" actId="1036"/>
          <ac:picMkLst>
            <pc:docMk/>
            <pc:sldMk cId="3882335111" sldId="265"/>
            <ac:picMk id="3078" creationId="{00000000-0000-0000-0000-000000000000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14:43.619" v="828"/>
        <pc:sldMkLst>
          <pc:docMk/>
          <pc:sldMk cId="3649982337" sldId="266"/>
        </pc:sldMkLst>
        <pc:spChg chg="add mod">
          <ac:chgData name="Михаил Попов" userId="1ff28dec684c2c56" providerId="LiveId" clId="{01A2912C-AF94-4E4A-AFAC-1CF3B0AD60C8}" dt="2020-11-18T11:14:26.607" v="823" actId="20577"/>
          <ac:spMkLst>
            <pc:docMk/>
            <pc:sldMk cId="3649982337" sldId="266"/>
            <ac:spMk id="2" creationId="{D08CD25B-3F5F-4BDC-ABF8-5635428CC189}"/>
          </ac:spMkLst>
        </pc:spChg>
        <pc:spChg chg="del mod">
          <ac:chgData name="Михаил Попов" userId="1ff28dec684c2c56" providerId="LiveId" clId="{01A2912C-AF94-4E4A-AFAC-1CF3B0AD60C8}" dt="2020-11-18T11:14:41.275" v="827" actId="478"/>
          <ac:spMkLst>
            <pc:docMk/>
            <pc:sldMk cId="3649982337" sldId="266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14:29.067" v="824" actId="478"/>
          <ac:spMkLst>
            <pc:docMk/>
            <pc:sldMk cId="3649982337" sldId="266"/>
            <ac:spMk id="4" creationId="{705385CB-63F5-4359-9F56-14CEEAFD815F}"/>
          </ac:spMkLst>
        </pc:spChg>
        <pc:spChg chg="add mod">
          <ac:chgData name="Михаил Попов" userId="1ff28dec684c2c56" providerId="LiveId" clId="{01A2912C-AF94-4E4A-AFAC-1CF3B0AD60C8}" dt="2020-11-18T11:14:43.619" v="828"/>
          <ac:spMkLst>
            <pc:docMk/>
            <pc:sldMk cId="3649982337" sldId="266"/>
            <ac:spMk id="6" creationId="{5CBF5BBB-6AD4-40FE-B0D8-05B37521F7FE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737260018" sldId="267"/>
        </pc:sldMkLst>
      </pc:sldChg>
      <pc:sldChg chg="addSp delSp modSp add mod addAnim delAnim modAnim">
        <pc:chgData name="Михаил Попов" userId="1ff28dec684c2c56" providerId="LiveId" clId="{01A2912C-AF94-4E4A-AFAC-1CF3B0AD60C8}" dt="2020-11-18T15:22:54.791" v="1990"/>
        <pc:sldMkLst>
          <pc:docMk/>
          <pc:sldMk cId="2858597831" sldId="267"/>
        </pc:sldMkLst>
        <pc:spChg chg="add mod">
          <ac:chgData name="Михаил Попов" userId="1ff28dec684c2c56" providerId="LiveId" clId="{01A2912C-AF94-4E4A-AFAC-1CF3B0AD60C8}" dt="2020-11-18T11:09:15.287" v="696" actId="20577"/>
          <ac:spMkLst>
            <pc:docMk/>
            <pc:sldMk cId="2858597831" sldId="267"/>
            <ac:spMk id="2" creationId="{6978F3B5-2F66-4D73-8AF0-F5C3BA68EA64}"/>
          </ac:spMkLst>
        </pc:spChg>
        <pc:spChg chg="del mod">
          <ac:chgData name="Михаил Попов" userId="1ff28dec684c2c56" providerId="LiveId" clId="{01A2912C-AF94-4E4A-AFAC-1CF3B0AD60C8}" dt="2020-11-18T11:11:46.940" v="729" actId="478"/>
          <ac:spMkLst>
            <pc:docMk/>
            <pc:sldMk cId="2858597831" sldId="267"/>
            <ac:spMk id="3" creationId="{00000000-0000-0000-0000-000000000000}"/>
          </ac:spMkLst>
        </pc:spChg>
        <pc:spChg chg="del">
          <ac:chgData name="Михаил Попов" userId="1ff28dec684c2c56" providerId="LiveId" clId="{01A2912C-AF94-4E4A-AFAC-1CF3B0AD60C8}" dt="2020-11-18T11:09:18.747" v="697" actId="478"/>
          <ac:spMkLst>
            <pc:docMk/>
            <pc:sldMk cId="2858597831" sldId="267"/>
            <ac:spMk id="6" creationId="{29695CD4-1C1E-4CD7-9BB0-0CE3128DCDA7}"/>
          </ac:spMkLst>
        </pc:spChg>
        <pc:spChg chg="add mod">
          <ac:chgData name="Михаил Попов" userId="1ff28dec684c2c56" providerId="LiveId" clId="{01A2912C-AF94-4E4A-AFAC-1CF3B0AD60C8}" dt="2020-11-18T15:22:54.791" v="1990"/>
          <ac:spMkLst>
            <pc:docMk/>
            <pc:sldMk cId="2858597831" sldId="267"/>
            <ac:spMk id="7" creationId="{0B4693D4-B285-4CE7-8406-804745AE24FB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587784504" sldId="26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1230671" sldId="270"/>
        </pc:sldMkLst>
      </pc:sldChg>
      <pc:sldChg chg="addSp modSp add mod">
        <pc:chgData name="Михаил Попов" userId="1ff28dec684c2c56" providerId="LiveId" clId="{01A2912C-AF94-4E4A-AFAC-1CF3B0AD60C8}" dt="2020-11-18T11:19:07.739" v="907" actId="1076"/>
        <pc:sldMkLst>
          <pc:docMk/>
          <pc:sldMk cId="3746869004" sldId="270"/>
        </pc:sldMkLst>
        <pc:spChg chg="add mod">
          <ac:chgData name="Михаил Попов" userId="1ff28dec684c2c56" providerId="LiveId" clId="{01A2912C-AF94-4E4A-AFAC-1CF3B0AD60C8}" dt="2020-11-18T11:19:00.710" v="905" actId="20577"/>
          <ac:spMkLst>
            <pc:docMk/>
            <pc:sldMk cId="3746869004" sldId="270"/>
            <ac:spMk id="4" creationId="{1A079D63-47FA-463A-96C5-E23A9C050E3F}"/>
          </ac:spMkLst>
        </pc:spChg>
        <pc:picChg chg="mod">
          <ac:chgData name="Михаил Попов" userId="1ff28dec684c2c56" providerId="LiveId" clId="{01A2912C-AF94-4E4A-AFAC-1CF3B0AD60C8}" dt="2020-11-18T11:19:07.739" v="907" actId="1076"/>
          <ac:picMkLst>
            <pc:docMk/>
            <pc:sldMk cId="3746869004" sldId="270"/>
            <ac:picMk id="2" creationId="{4A9B17C6-1346-4CF2-8F6C-6C610B67A475}"/>
          </ac:picMkLst>
        </pc:picChg>
      </pc:sldChg>
      <pc:sldChg chg="addSp delSp modSp add mod modAnim">
        <pc:chgData name="Михаил Попов" userId="1ff28dec684c2c56" providerId="LiveId" clId="{01A2912C-AF94-4E4A-AFAC-1CF3B0AD60C8}" dt="2020-11-18T11:28:12.360" v="1091" actId="207"/>
        <pc:sldMkLst>
          <pc:docMk/>
          <pc:sldMk cId="3928207293" sldId="274"/>
        </pc:sldMkLst>
        <pc:spChg chg="add del mod">
          <ac:chgData name="Михаил Попов" userId="1ff28dec684c2c56" providerId="LiveId" clId="{01A2912C-AF94-4E4A-AFAC-1CF3B0AD60C8}" dt="2020-11-18T11:27:35.406" v="1085" actId="20577"/>
          <ac:spMkLst>
            <pc:docMk/>
            <pc:sldMk cId="3928207293" sldId="274"/>
            <ac:spMk id="2" creationId="{75BA5FE2-419C-4112-9CD9-F28FEEE32415}"/>
          </ac:spMkLst>
        </pc:spChg>
        <pc:spChg chg="del mod">
          <ac:chgData name="Михаил Попов" userId="1ff28dec684c2c56" providerId="LiveId" clId="{01A2912C-AF94-4E4A-AFAC-1CF3B0AD60C8}" dt="2020-11-18T11:28:02.107" v="1088" actId="478"/>
          <ac:spMkLst>
            <pc:docMk/>
            <pc:sldMk cId="3928207293" sldId="274"/>
            <ac:spMk id="3" creationId="{00000000-0000-0000-0000-000000000000}"/>
          </ac:spMkLst>
        </pc:spChg>
        <pc:spChg chg="add del">
          <ac:chgData name="Михаил Попов" userId="1ff28dec684c2c56" providerId="LiveId" clId="{01A2912C-AF94-4E4A-AFAC-1CF3B0AD60C8}" dt="2020-11-18T11:27:32.524" v="1074" actId="478"/>
          <ac:spMkLst>
            <pc:docMk/>
            <pc:sldMk cId="3928207293" sldId="274"/>
            <ac:spMk id="6" creationId="{6E3B2236-E023-4DE7-9F28-342C6505C441}"/>
          </ac:spMkLst>
        </pc:spChg>
        <pc:spChg chg="add mod">
          <ac:chgData name="Михаил Попов" userId="1ff28dec684c2c56" providerId="LiveId" clId="{01A2912C-AF94-4E4A-AFAC-1CF3B0AD60C8}" dt="2020-11-18T11:28:12.360" v="1091" actId="207"/>
          <ac:spMkLst>
            <pc:docMk/>
            <pc:sldMk cId="3928207293" sldId="274"/>
            <ac:spMk id="7" creationId="{FC473635-EA40-4DF8-B32D-681BDBF21602}"/>
          </ac:spMkLst>
        </pc:spChg>
      </pc:sldChg>
      <pc:sldChg chg="addSp delSp modSp add mod ord modAnim">
        <pc:chgData name="Михаил Попов" userId="1ff28dec684c2c56" providerId="LiveId" clId="{01A2912C-AF94-4E4A-AFAC-1CF3B0AD60C8}" dt="2020-11-18T14:49:30.670" v="1657" actId="20577"/>
        <pc:sldMkLst>
          <pc:docMk/>
          <pc:sldMk cId="1322636935" sldId="277"/>
        </pc:sldMkLst>
        <pc:spChg chg="del">
          <ac:chgData name="Михаил Попов" userId="1ff28dec684c2c56" providerId="LiveId" clId="{01A2912C-AF94-4E4A-AFAC-1CF3B0AD60C8}" dt="2020-11-18T11:49:28.466" v="1367" actId="478"/>
          <ac:spMkLst>
            <pc:docMk/>
            <pc:sldMk cId="1322636935" sldId="277"/>
            <ac:spMk id="2" creationId="{7189B0E9-5387-4100-AA9E-C9A30B250CB5}"/>
          </ac:spMkLst>
        </pc:spChg>
        <pc:spChg chg="del mod">
          <ac:chgData name="Михаил Попов" userId="1ff28dec684c2c56" providerId="LiveId" clId="{01A2912C-AF94-4E4A-AFAC-1CF3B0AD60C8}" dt="2020-11-18T11:50:43.345" v="1395" actId="478"/>
          <ac:spMkLst>
            <pc:docMk/>
            <pc:sldMk cId="1322636935" sldId="277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50:26.365" v="1392" actId="20577"/>
          <ac:spMkLst>
            <pc:docMk/>
            <pc:sldMk cId="1322636935" sldId="277"/>
            <ac:spMk id="5" creationId="{06DFA0C8-754C-4A24-BE7D-D76FE07D2A94}"/>
          </ac:spMkLst>
        </pc:spChg>
        <pc:spChg chg="add mod">
          <ac:chgData name="Михаил Попов" userId="1ff28dec684c2c56" providerId="LiveId" clId="{01A2912C-AF94-4E4A-AFAC-1CF3B0AD60C8}" dt="2020-11-18T14:49:30.670" v="1657" actId="20577"/>
          <ac:spMkLst>
            <pc:docMk/>
            <pc:sldMk cId="1322636935" sldId="277"/>
            <ac:spMk id="6" creationId="{8E0CDEB3-7F30-4657-8728-56C2FCA6EF2A}"/>
          </ac:spMkLst>
        </pc:spChg>
      </pc:sldChg>
      <pc:sldChg chg="addSp modSp add mod modAnim">
        <pc:chgData name="Михаил Попов" userId="1ff28dec684c2c56" providerId="LiveId" clId="{01A2912C-AF94-4E4A-AFAC-1CF3B0AD60C8}" dt="2020-11-18T13:58:43.670" v="1584"/>
        <pc:sldMkLst>
          <pc:docMk/>
          <pc:sldMk cId="2716575575" sldId="279"/>
        </pc:sldMkLst>
        <pc:spChg chg="add mod ord">
          <ac:chgData name="Михаил Попов" userId="1ff28dec684c2c56" providerId="LiveId" clId="{01A2912C-AF94-4E4A-AFAC-1CF3B0AD60C8}" dt="2020-11-18T11:33:35.028" v="1151" actId="167"/>
          <ac:spMkLst>
            <pc:docMk/>
            <pc:sldMk cId="2716575575" sldId="279"/>
            <ac:spMk id="2" creationId="{1FDAD8D0-B260-424E-BD3F-F04214248C9F}"/>
          </ac:spMkLst>
        </pc:spChg>
        <pc:spChg chg="mod">
          <ac:chgData name="Михаил Попов" userId="1ff28dec684c2c56" providerId="LiveId" clId="{01A2912C-AF94-4E4A-AFAC-1CF3B0AD60C8}" dt="2020-11-18T11:33:37.492" v="1152" actId="1076"/>
          <ac:spMkLst>
            <pc:docMk/>
            <pc:sldMk cId="2716575575" sldId="279"/>
            <ac:spMk id="4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4:36.613" v="1155" actId="1076"/>
          <ac:spMkLst>
            <pc:docMk/>
            <pc:sldMk cId="2716575575" sldId="279"/>
            <ac:spMk id="5" creationId="{00000000-0000-0000-0000-000000000000}"/>
          </ac:spMkLst>
        </pc:spChg>
        <pc:spChg chg="mod">
          <ac:chgData name="Михаил Попов" userId="1ff28dec684c2c56" providerId="LiveId" clId="{01A2912C-AF94-4E4A-AFAC-1CF3B0AD60C8}" dt="2020-11-18T11:33:46.711" v="1153" actId="1076"/>
          <ac:spMkLst>
            <pc:docMk/>
            <pc:sldMk cId="2716575575" sldId="279"/>
            <ac:spMk id="7" creationId="{00000000-0000-0000-0000-000000000000}"/>
          </ac:spMkLst>
        </pc:spChg>
        <pc:picChg chg="add mod">
          <ac:chgData name="Михаил Попов" userId="1ff28dec684c2c56" providerId="LiveId" clId="{01A2912C-AF94-4E4A-AFAC-1CF3B0AD60C8}" dt="2020-11-18T13:58:31.691" v="1583" actId="1076"/>
          <ac:picMkLst>
            <pc:docMk/>
            <pc:sldMk cId="2716575575" sldId="279"/>
            <ac:picMk id="11" creationId="{4634A277-ABE0-4192-9203-94ACDA6C4AC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26:13.875" v="1039" actId="478"/>
        <pc:sldMkLst>
          <pc:docMk/>
          <pc:sldMk cId="3929043029" sldId="281"/>
        </pc:sldMkLst>
        <pc:spChg chg="add mod">
          <ac:chgData name="Михаил Попов" userId="1ff28dec684c2c56" providerId="LiveId" clId="{01A2912C-AF94-4E4A-AFAC-1CF3B0AD60C8}" dt="2020-11-18T11:23:12.634" v="945" actId="20577"/>
          <ac:spMkLst>
            <pc:docMk/>
            <pc:sldMk cId="3929043029" sldId="281"/>
            <ac:spMk id="2" creationId="{032DD89E-6CD5-4D48-835B-D0027A5B9487}"/>
          </ac:spMkLst>
        </pc:spChg>
        <pc:picChg chg="mod">
          <ac:chgData name="Михаил Попов" userId="1ff28dec684c2c56" providerId="LiveId" clId="{01A2912C-AF94-4E4A-AFAC-1CF3B0AD60C8}" dt="2020-11-18T11:26:09.682" v="1038" actId="1037"/>
          <ac:picMkLst>
            <pc:docMk/>
            <pc:sldMk cId="3929043029" sldId="281"/>
            <ac:picMk id="4" creationId="{A07E7AFF-4992-43F9-B7A0-715B248D22C6}"/>
          </ac:picMkLst>
        </pc:pic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5" creationId="{46C7DBDB-9CD3-4993-ACDE-943C462E24CB}"/>
          </ac:cxnSpMkLst>
        </pc:cxnChg>
        <pc:cxnChg chg="add del mod">
          <ac:chgData name="Михаил Попов" userId="1ff28dec684c2c56" providerId="LiveId" clId="{01A2912C-AF94-4E4A-AFAC-1CF3B0AD60C8}" dt="2020-11-18T11:26:13.875" v="1039" actId="478"/>
          <ac:cxnSpMkLst>
            <pc:docMk/>
            <pc:sldMk cId="3929043029" sldId="281"/>
            <ac:cxnSpMk id="6" creationId="{7E0D9E4E-3C11-453C-A199-DAE5A9723A49}"/>
          </ac:cxnSpMkLst>
        </pc:cxn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815179315" sldId="282"/>
        </pc:sldMkLst>
      </pc:sldChg>
      <pc:sldChg chg="addSp delSp modSp add mod">
        <pc:chgData name="Михаил Попов" userId="1ff28dec684c2c56" providerId="LiveId" clId="{01A2912C-AF94-4E4A-AFAC-1CF3B0AD60C8}" dt="2020-11-18T11:26:17.976" v="1041" actId="478"/>
        <pc:sldMkLst>
          <pc:docMk/>
          <pc:sldMk cId="2267197453" sldId="282"/>
        </pc:sldMkLst>
        <pc:spChg chg="add mod">
          <ac:chgData name="Михаил Попов" userId="1ff28dec684c2c56" providerId="LiveId" clId="{01A2912C-AF94-4E4A-AFAC-1CF3B0AD60C8}" dt="2020-11-18T11:23:14.835" v="946" actId="20577"/>
          <ac:spMkLst>
            <pc:docMk/>
            <pc:sldMk cId="2267197453" sldId="282"/>
            <ac:spMk id="2" creationId="{FADCE80D-AA14-48E5-9523-9F0A5306E197}"/>
          </ac:spMkLst>
        </pc:spChg>
        <pc:picChg chg="mod">
          <ac:chgData name="Михаил Попов" userId="1ff28dec684c2c56" providerId="LiveId" clId="{01A2912C-AF94-4E4A-AFAC-1CF3B0AD60C8}" dt="2020-11-18T11:25:58.954" v="1011" actId="1036"/>
          <ac:picMkLst>
            <pc:docMk/>
            <pc:sldMk cId="2267197453" sldId="282"/>
            <ac:picMk id="4" creationId="{0928D0C3-9D03-4712-8189-5739684AED81}"/>
          </ac:picMkLst>
        </pc:picChg>
        <pc:cxnChg chg="add del mod">
          <ac:chgData name="Михаил Попов" userId="1ff28dec684c2c56" providerId="LiveId" clId="{01A2912C-AF94-4E4A-AFAC-1CF3B0AD60C8}" dt="2020-11-18T11:26:16.747" v="1040" actId="478"/>
          <ac:cxnSpMkLst>
            <pc:docMk/>
            <pc:sldMk cId="2267197453" sldId="282"/>
            <ac:cxnSpMk id="5" creationId="{800B0A48-FCBE-4B29-8B1B-B701D3855F5B}"/>
          </ac:cxnSpMkLst>
        </pc:cxnChg>
        <pc:cxnChg chg="add del mod">
          <ac:chgData name="Михаил Попов" userId="1ff28dec684c2c56" providerId="LiveId" clId="{01A2912C-AF94-4E4A-AFAC-1CF3B0AD60C8}" dt="2020-11-18T11:26:17.976" v="1041" actId="478"/>
          <ac:cxnSpMkLst>
            <pc:docMk/>
            <pc:sldMk cId="2267197453" sldId="282"/>
            <ac:cxnSpMk id="6" creationId="{25DB9CA4-15B5-4BBF-B3C7-AA022A32C2A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1.075" v="1043" actId="478"/>
        <pc:sldMkLst>
          <pc:docMk/>
          <pc:sldMk cId="1310162742" sldId="283"/>
        </pc:sldMkLst>
        <pc:spChg chg="add mod">
          <ac:chgData name="Михаил Попов" userId="1ff28dec684c2c56" providerId="LiveId" clId="{01A2912C-AF94-4E4A-AFAC-1CF3B0AD60C8}" dt="2020-11-18T11:23:18.650" v="947" actId="20577"/>
          <ac:spMkLst>
            <pc:docMk/>
            <pc:sldMk cId="1310162742" sldId="283"/>
            <ac:spMk id="4" creationId="{133361BF-FB96-4661-B8EC-CD0B9DE6FE3B}"/>
          </ac:spMkLst>
        </pc:spChg>
        <pc:picChg chg="mod">
          <ac:chgData name="Михаил Попов" userId="1ff28dec684c2c56" providerId="LiveId" clId="{01A2912C-AF94-4E4A-AFAC-1CF3B0AD60C8}" dt="2020-11-18T11:24:56.683" v="1004" actId="1035"/>
          <ac:picMkLst>
            <pc:docMk/>
            <pc:sldMk cId="1310162742" sldId="283"/>
            <ac:picMk id="2" creationId="{A0D81E35-6D51-44B8-8CC8-7F6CF53EAD61}"/>
          </ac:picMkLst>
        </pc:picChg>
        <pc:cxnChg chg="add del mod">
          <ac:chgData name="Михаил Попов" userId="1ff28dec684c2c56" providerId="LiveId" clId="{01A2912C-AF94-4E4A-AFAC-1CF3B0AD60C8}" dt="2020-11-18T11:26:21.075" v="1043" actId="478"/>
          <ac:cxnSpMkLst>
            <pc:docMk/>
            <pc:sldMk cId="1310162742" sldId="283"/>
            <ac:cxnSpMk id="5" creationId="{4C2CAB8B-12E4-4227-A486-D4FE9995A763}"/>
          </ac:cxnSpMkLst>
        </pc:cxnChg>
        <pc:cxnChg chg="add del mod">
          <ac:chgData name="Михаил Попов" userId="1ff28dec684c2c56" providerId="LiveId" clId="{01A2912C-AF94-4E4A-AFAC-1CF3B0AD60C8}" dt="2020-11-18T11:26:20.131" v="1042" actId="478"/>
          <ac:cxnSpMkLst>
            <pc:docMk/>
            <pc:sldMk cId="1310162742" sldId="283"/>
            <ac:cxnSpMk id="6" creationId="{64687818-C525-4AB3-9F18-524A402A7A5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4.637" v="1045" actId="478"/>
        <pc:sldMkLst>
          <pc:docMk/>
          <pc:sldMk cId="2324416812" sldId="284"/>
        </pc:sldMkLst>
        <pc:spChg chg="add mod">
          <ac:chgData name="Михаил Попов" userId="1ff28dec684c2c56" providerId="LiveId" clId="{01A2912C-AF94-4E4A-AFAC-1CF3B0AD60C8}" dt="2020-11-18T11:23:20.657" v="948" actId="20577"/>
          <ac:spMkLst>
            <pc:docMk/>
            <pc:sldMk cId="2324416812" sldId="284"/>
            <ac:spMk id="4" creationId="{713BECFF-B1F6-44B3-AD4D-F2474A5D9721}"/>
          </ac:spMkLst>
        </pc:spChg>
        <pc:picChg chg="mod">
          <ac:chgData name="Михаил Попов" userId="1ff28dec684c2c56" providerId="LiveId" clId="{01A2912C-AF94-4E4A-AFAC-1CF3B0AD60C8}" dt="2020-11-18T11:24:44.531" v="996" actId="1035"/>
          <ac:picMkLst>
            <pc:docMk/>
            <pc:sldMk cId="2324416812" sldId="284"/>
            <ac:picMk id="2" creationId="{C99F324F-B8A6-420F-BAEC-2E60A6B5E965}"/>
          </ac:picMkLst>
        </pc:picChg>
        <pc:cxnChg chg="add del mod">
          <ac:chgData name="Михаил Попов" userId="1ff28dec684c2c56" providerId="LiveId" clId="{01A2912C-AF94-4E4A-AFAC-1CF3B0AD60C8}" dt="2020-11-18T11:26:24.637" v="1045" actId="478"/>
          <ac:cxnSpMkLst>
            <pc:docMk/>
            <pc:sldMk cId="2324416812" sldId="284"/>
            <ac:cxnSpMk id="5" creationId="{9EF6DA87-3A12-4DCB-BF16-EC57605193DF}"/>
          </ac:cxnSpMkLst>
        </pc:cxnChg>
        <pc:cxnChg chg="add del mod">
          <ac:chgData name="Михаил Попов" userId="1ff28dec684c2c56" providerId="LiveId" clId="{01A2912C-AF94-4E4A-AFAC-1CF3B0AD60C8}" dt="2020-11-18T11:26:23.209" v="1044" actId="478"/>
          <ac:cxnSpMkLst>
            <pc:docMk/>
            <pc:sldMk cId="2324416812" sldId="284"/>
            <ac:cxnSpMk id="6" creationId="{C0C5F54D-CE68-4304-BFD3-C4D66A11A34F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28.123" v="1047" actId="478"/>
        <pc:sldMkLst>
          <pc:docMk/>
          <pc:sldMk cId="4286409453" sldId="285"/>
        </pc:sldMkLst>
        <pc:spChg chg="add mod">
          <ac:chgData name="Михаил Попов" userId="1ff28dec684c2c56" providerId="LiveId" clId="{01A2912C-AF94-4E4A-AFAC-1CF3B0AD60C8}" dt="2020-11-18T11:23:23.371" v="949" actId="20577"/>
          <ac:spMkLst>
            <pc:docMk/>
            <pc:sldMk cId="4286409453" sldId="285"/>
            <ac:spMk id="4" creationId="{BCF1BC4C-9C2E-4193-AC86-C6F530C209BB}"/>
          </ac:spMkLst>
        </pc:spChg>
        <pc:picChg chg="mod">
          <ac:chgData name="Михаил Попов" userId="1ff28dec684c2c56" providerId="LiveId" clId="{01A2912C-AF94-4E4A-AFAC-1CF3B0AD60C8}" dt="2020-11-18T11:24:23.450" v="981" actId="1036"/>
          <ac:picMkLst>
            <pc:docMk/>
            <pc:sldMk cId="4286409453" sldId="285"/>
            <ac:picMk id="2" creationId="{5C9A731E-2E2F-4CF8-8789-F429B195DBF2}"/>
          </ac:picMkLst>
        </pc:picChg>
        <pc:cxnChg chg="add del mod">
          <ac:chgData name="Михаил Попов" userId="1ff28dec684c2c56" providerId="LiveId" clId="{01A2912C-AF94-4E4A-AFAC-1CF3B0AD60C8}" dt="2020-11-18T11:26:28.123" v="1047" actId="478"/>
          <ac:cxnSpMkLst>
            <pc:docMk/>
            <pc:sldMk cId="4286409453" sldId="285"/>
            <ac:cxnSpMk id="5" creationId="{919EBAFE-56E3-496D-8295-8DD35205DC72}"/>
          </ac:cxnSpMkLst>
        </pc:cxnChg>
        <pc:cxnChg chg="add del mod">
          <ac:chgData name="Михаил Попов" userId="1ff28dec684c2c56" providerId="LiveId" clId="{01A2912C-AF94-4E4A-AFAC-1CF3B0AD60C8}" dt="2020-11-18T11:26:26.708" v="1046" actId="478"/>
          <ac:cxnSpMkLst>
            <pc:docMk/>
            <pc:sldMk cId="4286409453" sldId="285"/>
            <ac:cxnSpMk id="6" creationId="{557E615C-8D50-4CAD-B2CE-D9056EC042C1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1.306" v="1049" actId="478"/>
        <pc:sldMkLst>
          <pc:docMk/>
          <pc:sldMk cId="969123292" sldId="286"/>
        </pc:sldMkLst>
        <pc:spChg chg="add">
          <ac:chgData name="Михаил Попов" userId="1ff28dec684c2c56" providerId="LiveId" clId="{01A2912C-AF94-4E4A-AFAC-1CF3B0AD60C8}" dt="2020-11-18T11:23:26.637" v="950" actId="22"/>
          <ac:spMkLst>
            <pc:docMk/>
            <pc:sldMk cId="969123292" sldId="286"/>
            <ac:spMk id="4" creationId="{FE2E1509-E793-4A80-A7F4-7CA9756A9144}"/>
          </ac:spMkLst>
        </pc:spChg>
        <pc:picChg chg="mod">
          <ac:chgData name="Михаил Попов" userId="1ff28dec684c2c56" providerId="LiveId" clId="{01A2912C-AF94-4E4A-AFAC-1CF3B0AD60C8}" dt="2020-11-18T11:24:18.114" v="975" actId="1038"/>
          <ac:picMkLst>
            <pc:docMk/>
            <pc:sldMk cId="969123292" sldId="286"/>
            <ac:picMk id="2" creationId="{63B35CF0-DCF1-423E-8820-AD0CDF029800}"/>
          </ac:picMkLst>
        </pc:picChg>
        <pc:cxnChg chg="add del mod">
          <ac:chgData name="Михаил Попов" userId="1ff28dec684c2c56" providerId="LiveId" clId="{01A2912C-AF94-4E4A-AFAC-1CF3B0AD60C8}" dt="2020-11-18T11:26:31.306" v="1049" actId="478"/>
          <ac:cxnSpMkLst>
            <pc:docMk/>
            <pc:sldMk cId="969123292" sldId="286"/>
            <ac:cxnSpMk id="5" creationId="{DB625F11-A141-4662-B4B8-BEE8C94DA620}"/>
          </ac:cxnSpMkLst>
        </pc:cxnChg>
        <pc:cxnChg chg="add del mod">
          <ac:chgData name="Михаил Попов" userId="1ff28dec684c2c56" providerId="LiveId" clId="{01A2912C-AF94-4E4A-AFAC-1CF3B0AD60C8}" dt="2020-11-18T11:26:30.430" v="1048" actId="478"/>
          <ac:cxnSpMkLst>
            <pc:docMk/>
            <pc:sldMk cId="969123292" sldId="286"/>
            <ac:cxnSpMk id="6" creationId="{0572B1D1-0CE1-44D2-B476-01CE86DD6E99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4.720" v="1051" actId="478"/>
        <pc:sldMkLst>
          <pc:docMk/>
          <pc:sldMk cId="1965846422" sldId="287"/>
        </pc:sldMkLst>
        <pc:spChg chg="add">
          <ac:chgData name="Михаил Попов" userId="1ff28dec684c2c56" providerId="LiveId" clId="{01A2912C-AF94-4E4A-AFAC-1CF3B0AD60C8}" dt="2020-11-18T11:23:27.817" v="951" actId="22"/>
          <ac:spMkLst>
            <pc:docMk/>
            <pc:sldMk cId="1965846422" sldId="287"/>
            <ac:spMk id="4" creationId="{037BC3BE-BC08-44B7-BF3F-48974DC72326}"/>
          </ac:spMkLst>
        </pc:spChg>
        <pc:picChg chg="mod">
          <ac:chgData name="Михаил Попов" userId="1ff28dec684c2c56" providerId="LiveId" clId="{01A2912C-AF94-4E4A-AFAC-1CF3B0AD60C8}" dt="2020-11-18T11:24:09.323" v="964" actId="1038"/>
          <ac:picMkLst>
            <pc:docMk/>
            <pc:sldMk cId="1965846422" sldId="287"/>
            <ac:picMk id="2" creationId="{C161E0B5-13ED-4E6D-B238-F752840CB8AA}"/>
          </ac:picMkLst>
        </pc:picChg>
        <pc:cxnChg chg="add del mod">
          <ac:chgData name="Михаил Попов" userId="1ff28dec684c2c56" providerId="LiveId" clId="{01A2912C-AF94-4E4A-AFAC-1CF3B0AD60C8}" dt="2020-11-18T11:26:34.720" v="1051" actId="478"/>
          <ac:cxnSpMkLst>
            <pc:docMk/>
            <pc:sldMk cId="1965846422" sldId="287"/>
            <ac:cxnSpMk id="5" creationId="{9B6D8564-14BC-4596-BF43-6A0CA225D822}"/>
          </ac:cxnSpMkLst>
        </pc:cxnChg>
        <pc:cxnChg chg="add del mod">
          <ac:chgData name="Михаил Попов" userId="1ff28dec684c2c56" providerId="LiveId" clId="{01A2912C-AF94-4E4A-AFAC-1CF3B0AD60C8}" dt="2020-11-18T11:26:33.287" v="1050" actId="478"/>
          <ac:cxnSpMkLst>
            <pc:docMk/>
            <pc:sldMk cId="1965846422" sldId="287"/>
            <ac:cxnSpMk id="6" creationId="{359BCFCA-E54C-4CF0-9B85-48E85B3D6378}"/>
          </ac:cxnSpMkLst>
        </pc:cxnChg>
      </pc:sldChg>
      <pc:sldChg chg="addSp delSp modSp add mod">
        <pc:chgData name="Михаил Попов" userId="1ff28dec684c2c56" providerId="LiveId" clId="{01A2912C-AF94-4E4A-AFAC-1CF3B0AD60C8}" dt="2020-11-18T11:26:38.098" v="1053" actId="478"/>
        <pc:sldMkLst>
          <pc:docMk/>
          <pc:sldMk cId="2783413146" sldId="288"/>
        </pc:sldMkLst>
        <pc:spChg chg="add">
          <ac:chgData name="Михаил Попов" userId="1ff28dec684c2c56" providerId="LiveId" clId="{01A2912C-AF94-4E4A-AFAC-1CF3B0AD60C8}" dt="2020-11-18T11:23:29.207" v="952" actId="22"/>
          <ac:spMkLst>
            <pc:docMk/>
            <pc:sldMk cId="2783413146" sldId="288"/>
            <ac:spMk id="4" creationId="{CAB430C2-00C8-4D58-85BC-7AA252317CAE}"/>
          </ac:spMkLst>
        </pc:spChg>
        <pc:picChg chg="mod">
          <ac:chgData name="Михаил Попов" userId="1ff28dec684c2c56" providerId="LiveId" clId="{01A2912C-AF94-4E4A-AFAC-1CF3B0AD60C8}" dt="2020-11-18T11:23:33.905" v="953" actId="1076"/>
          <ac:picMkLst>
            <pc:docMk/>
            <pc:sldMk cId="2783413146" sldId="288"/>
            <ac:picMk id="2" creationId="{C65C1989-C520-468C-9262-6D99F2155355}"/>
          </ac:picMkLst>
        </pc:picChg>
        <pc:cxnChg chg="add del">
          <ac:chgData name="Михаил Попов" userId="1ff28dec684c2c56" providerId="LiveId" clId="{01A2912C-AF94-4E4A-AFAC-1CF3B0AD60C8}" dt="2020-11-18T11:26:38.098" v="1053" actId="478"/>
          <ac:cxnSpMkLst>
            <pc:docMk/>
            <pc:sldMk cId="2783413146" sldId="288"/>
            <ac:cxnSpMk id="6" creationId="{826D482E-0D41-4FDB-9807-0F5231FCC1EC}"/>
          </ac:cxnSpMkLst>
        </pc:cxnChg>
        <pc:cxnChg chg="add del mod">
          <ac:chgData name="Михаил Попов" userId="1ff28dec684c2c56" providerId="LiveId" clId="{01A2912C-AF94-4E4A-AFAC-1CF3B0AD60C8}" dt="2020-11-18T11:26:37.293" v="1052" actId="478"/>
          <ac:cxnSpMkLst>
            <pc:docMk/>
            <pc:sldMk cId="2783413146" sldId="288"/>
            <ac:cxnSpMk id="7" creationId="{D1608281-DE9E-462B-86B9-024EC565CDB9}"/>
          </ac:cxnSpMkLst>
        </pc:cxnChg>
      </pc:sldChg>
      <pc:sldChg chg="addSp modSp add mod">
        <pc:chgData name="Михаил Попов" userId="1ff28dec684c2c56" providerId="LiveId" clId="{01A2912C-AF94-4E4A-AFAC-1CF3B0AD60C8}" dt="2020-11-18T15:19:40.449" v="1822" actId="167"/>
        <pc:sldMkLst>
          <pc:docMk/>
          <pc:sldMk cId="3149911924" sldId="290"/>
        </pc:sldMkLst>
        <pc:spChg chg="mod">
          <ac:chgData name="Михаил Попов" userId="1ff28dec684c2c56" providerId="LiveId" clId="{01A2912C-AF94-4E4A-AFAC-1CF3B0AD60C8}" dt="2020-11-18T15:18:55.826" v="1818" actId="1037"/>
          <ac:spMkLst>
            <pc:docMk/>
            <pc:sldMk cId="3149911924" sldId="290"/>
            <ac:spMk id="3" creationId="{E50C775C-2AA4-42C9-ACED-011A99AE70A7}"/>
          </ac:spMkLst>
        </pc:spChg>
        <pc:spChg chg="add mod">
          <ac:chgData name="Михаил Попов" userId="1ff28dec684c2c56" providerId="LiveId" clId="{01A2912C-AF94-4E4A-AFAC-1CF3B0AD60C8}" dt="2020-11-18T15:17:13.038" v="1809" actId="20577"/>
          <ac:spMkLst>
            <pc:docMk/>
            <pc:sldMk cId="3149911924" sldId="290"/>
            <ac:spMk id="8" creationId="{2DAFB0B1-706A-4BC1-B0D3-50BEB0ECDE0E}"/>
          </ac:spMkLst>
        </pc:spChg>
        <pc:grpChg chg="mod ord">
          <ac:chgData name="Михаил Попов" userId="1ff28dec684c2c56" providerId="LiveId" clId="{01A2912C-AF94-4E4A-AFAC-1CF3B0AD60C8}" dt="2020-11-18T15:19:32.836" v="1821" actId="167"/>
          <ac:grpSpMkLst>
            <pc:docMk/>
            <pc:sldMk cId="3149911924" sldId="290"/>
            <ac:grpSpMk id="6" creationId="{AFE031E8-D9B5-4A7D-8F42-D686A33105C0}"/>
          </ac:grpSpMkLst>
        </pc:grpChg>
        <pc:picChg chg="mod ord">
          <ac:chgData name="Михаил Попов" userId="1ff28dec684c2c56" providerId="LiveId" clId="{01A2912C-AF94-4E4A-AFAC-1CF3B0AD60C8}" dt="2020-11-18T15:19:40.449" v="1822" actId="167"/>
          <ac:picMkLst>
            <pc:docMk/>
            <pc:sldMk cId="3149911924" sldId="290"/>
            <ac:picMk id="2" creationId="{F1B3947E-B852-461C-A95E-3B22E0028573}"/>
          </ac:picMkLst>
        </pc:picChg>
      </pc:sldChg>
      <pc:sldChg chg="addSp delSp modSp add mod delAnim modAnim">
        <pc:chgData name="Михаил Попов" userId="1ff28dec684c2c56" providerId="LiveId" clId="{01A2912C-AF94-4E4A-AFAC-1CF3B0AD60C8}" dt="2020-11-18T11:37:10.349" v="1190" actId="20577"/>
        <pc:sldMkLst>
          <pc:docMk/>
          <pc:sldMk cId="817760916" sldId="292"/>
        </pc:sldMkLst>
        <pc:spChg chg="del">
          <ac:chgData name="Михаил Попов" userId="1ff28dec684c2c56" providerId="LiveId" clId="{01A2912C-AF94-4E4A-AFAC-1CF3B0AD60C8}" dt="2020-11-18T11:35:27.012" v="1157" actId="478"/>
          <ac:spMkLst>
            <pc:docMk/>
            <pc:sldMk cId="817760916" sldId="292"/>
            <ac:spMk id="2" creationId="{00000000-0000-0000-0000-000000000000}"/>
          </ac:spMkLst>
        </pc:spChg>
        <pc:spChg chg="del mod">
          <ac:chgData name="Михаил Попов" userId="1ff28dec684c2c56" providerId="LiveId" clId="{01A2912C-AF94-4E4A-AFAC-1CF3B0AD60C8}" dt="2020-11-18T11:36:32.627" v="1184" actId="478"/>
          <ac:spMkLst>
            <pc:docMk/>
            <pc:sldMk cId="817760916" sldId="292"/>
            <ac:spMk id="3" creationId="{00000000-0000-0000-0000-000000000000}"/>
          </ac:spMkLst>
        </pc:spChg>
        <pc:spChg chg="add mod">
          <ac:chgData name="Михаил Попов" userId="1ff28dec684c2c56" providerId="LiveId" clId="{01A2912C-AF94-4E4A-AFAC-1CF3B0AD60C8}" dt="2020-11-18T11:35:40.373" v="1181" actId="20577"/>
          <ac:spMkLst>
            <pc:docMk/>
            <pc:sldMk cId="817760916" sldId="292"/>
            <ac:spMk id="5" creationId="{A821846A-8B66-4AED-A72D-EC3F60BF20F4}"/>
          </ac:spMkLst>
        </pc:spChg>
        <pc:spChg chg="add del mod">
          <ac:chgData name="Михаил Попов" userId="1ff28dec684c2c56" providerId="LiveId" clId="{01A2912C-AF94-4E4A-AFAC-1CF3B0AD60C8}" dt="2020-11-18T11:35:29.018" v="1158" actId="478"/>
          <ac:spMkLst>
            <pc:docMk/>
            <pc:sldMk cId="817760916" sldId="292"/>
            <ac:spMk id="7" creationId="{5B076A81-63C6-41BA-81B6-8D88BEFDB5B4}"/>
          </ac:spMkLst>
        </pc:spChg>
        <pc:spChg chg="add mod">
          <ac:chgData name="Михаил Попов" userId="1ff28dec684c2c56" providerId="LiveId" clId="{01A2912C-AF94-4E4A-AFAC-1CF3B0AD60C8}" dt="2020-11-18T11:37:10.349" v="1190" actId="20577"/>
          <ac:spMkLst>
            <pc:docMk/>
            <pc:sldMk cId="817760916" sldId="292"/>
            <ac:spMk id="8" creationId="{57084376-D765-409C-A3C9-54A083B4AABD}"/>
          </ac:spMkLst>
        </pc:spChg>
      </pc:sldChg>
      <pc:sldChg chg="addSp modSp add mod modAnim">
        <pc:chgData name="Михаил Попов" userId="1ff28dec684c2c56" providerId="LiveId" clId="{01A2912C-AF94-4E4A-AFAC-1CF3B0AD60C8}" dt="2020-11-18T15:28:08.156" v="2015"/>
        <pc:sldMkLst>
          <pc:docMk/>
          <pc:sldMk cId="2133049187" sldId="293"/>
        </pc:sldMkLst>
        <pc:spChg chg="add mod">
          <ac:chgData name="Михаил Попов" userId="1ff28dec684c2c56" providerId="LiveId" clId="{01A2912C-AF94-4E4A-AFAC-1CF3B0AD60C8}" dt="2020-11-18T11:17:38.775" v="875" actId="20577"/>
          <ac:spMkLst>
            <pc:docMk/>
            <pc:sldMk cId="2133049187" sldId="293"/>
            <ac:spMk id="2" creationId="{0F351499-E333-4066-9FD3-621FAFB6F959}"/>
          </ac:spMkLst>
        </pc:spChg>
        <pc:picChg chg="mod">
          <ac:chgData name="Михаил Попов" userId="1ff28dec684c2c56" providerId="LiveId" clId="{01A2912C-AF94-4E4A-AFAC-1CF3B0AD60C8}" dt="2020-11-18T11:18:38.892" v="888" actId="1076"/>
          <ac:picMkLst>
            <pc:docMk/>
            <pc:sldMk cId="2133049187" sldId="293"/>
            <ac:picMk id="4" creationId="{2FE76BEE-DBB4-40A8-90E9-FAE32CC6A3C3}"/>
          </ac:picMkLst>
        </pc:picChg>
        <pc:picChg chg="add mod">
          <ac:chgData name="Михаил Попов" userId="1ff28dec684c2c56" providerId="LiveId" clId="{01A2912C-AF94-4E4A-AFAC-1CF3B0AD60C8}" dt="2020-11-18T11:18:34.120" v="887" actId="1076"/>
          <ac:picMkLst>
            <pc:docMk/>
            <pc:sldMk cId="2133049187" sldId="293"/>
            <ac:picMk id="6" creationId="{62C84A95-ECFA-485F-90B4-BC7A4D30FB04}"/>
          </ac:picMkLst>
        </pc:picChg>
      </pc:sldChg>
      <pc:sldChg chg="delSp add del mod">
        <pc:chgData name="Михаил Попов" userId="1ff28dec684c2c56" providerId="LiveId" clId="{01A2912C-AF94-4E4A-AFAC-1CF3B0AD60C8}" dt="2020-11-18T11:18:48.775" v="889" actId="47"/>
        <pc:sldMkLst>
          <pc:docMk/>
          <pc:sldMk cId="837760638" sldId="294"/>
        </pc:sldMkLst>
        <pc:picChg chg="del">
          <ac:chgData name="Михаил Попов" userId="1ff28dec684c2c56" providerId="LiveId" clId="{01A2912C-AF94-4E4A-AFAC-1CF3B0AD60C8}" dt="2020-11-18T11:18:07.885" v="878" actId="21"/>
          <ac:picMkLst>
            <pc:docMk/>
            <pc:sldMk cId="837760638" sldId="294"/>
            <ac:picMk id="4" creationId="{590E9AC7-778D-4E7A-9651-6BAB6EC40A1F}"/>
          </ac:picMkLst>
        </pc:picChg>
      </pc:sldChg>
      <pc:sldChg chg="addSp modSp add mod">
        <pc:chgData name="Михаил Попов" userId="1ff28dec684c2c56" providerId="LiveId" clId="{01A2912C-AF94-4E4A-AFAC-1CF3B0AD60C8}" dt="2020-11-18T11:29:14.716" v="1112" actId="1076"/>
        <pc:sldMkLst>
          <pc:docMk/>
          <pc:sldMk cId="1403298165" sldId="295"/>
        </pc:sldMkLst>
        <pc:spChg chg="add mod">
          <ac:chgData name="Михаил Попов" userId="1ff28dec684c2c56" providerId="LiveId" clId="{01A2912C-AF94-4E4A-AFAC-1CF3B0AD60C8}" dt="2020-11-18T11:28:59.303" v="1107" actId="20577"/>
          <ac:spMkLst>
            <pc:docMk/>
            <pc:sldMk cId="1403298165" sldId="295"/>
            <ac:spMk id="3" creationId="{CA86F3DD-696D-4B1D-8801-817A1EAF43DC}"/>
          </ac:spMkLst>
        </pc:spChg>
        <pc:picChg chg="mod">
          <ac:chgData name="Михаил Попов" userId="1ff28dec684c2c56" providerId="LiveId" clId="{01A2912C-AF94-4E4A-AFAC-1CF3B0AD60C8}" dt="2020-11-18T11:29:13.070" v="1111" actId="1076"/>
          <ac:picMkLst>
            <pc:docMk/>
            <pc:sldMk cId="1403298165" sldId="295"/>
            <ac:picMk id="2" creationId="{B908C8B7-3275-4F12-AF4D-810B2E0DE094}"/>
          </ac:picMkLst>
        </pc:picChg>
        <pc:picChg chg="mod">
          <ac:chgData name="Михаил Попов" userId="1ff28dec684c2c56" providerId="LiveId" clId="{01A2912C-AF94-4E4A-AFAC-1CF3B0AD60C8}" dt="2020-11-18T11:29:14.716" v="1112" actId="1076"/>
          <ac:picMkLst>
            <pc:docMk/>
            <pc:sldMk cId="1403298165" sldId="295"/>
            <ac:picMk id="4" creationId="{4E6298E7-3833-49F4-8DCA-4F375B2427E3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39:59.978" v="1216" actId="1076"/>
        <pc:sldMkLst>
          <pc:docMk/>
          <pc:sldMk cId="119707856" sldId="296"/>
        </pc:sldMkLst>
        <pc:spChg chg="add mod">
          <ac:chgData name="Михаил Попов" userId="1ff28dec684c2c56" providerId="LiveId" clId="{01A2912C-AF94-4E4A-AFAC-1CF3B0AD60C8}" dt="2020-11-18T11:39:51.342" v="1214" actId="20577"/>
          <ac:spMkLst>
            <pc:docMk/>
            <pc:sldMk cId="119707856" sldId="296"/>
            <ac:spMk id="2" creationId="{567DCD94-C3D3-4095-85AB-3286BC5D6619}"/>
          </ac:spMkLst>
        </pc:spChg>
        <pc:spChg chg="del">
          <ac:chgData name="Михаил Попов" userId="1ff28dec684c2c56" providerId="LiveId" clId="{01A2912C-AF94-4E4A-AFAC-1CF3B0AD60C8}" dt="2020-11-18T11:39:42.650" v="1192" actId="478"/>
          <ac:spMkLst>
            <pc:docMk/>
            <pc:sldMk cId="119707856" sldId="296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39:59.978" v="1216" actId="1076"/>
          <ac:picMkLst>
            <pc:docMk/>
            <pc:sldMk cId="119707856" sldId="296"/>
            <ac:picMk id="4" creationId="{8FDD2D8E-A27F-4C7F-B571-831C3B1A396B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3:46.637" v="1334" actId="20577"/>
        <pc:sldMkLst>
          <pc:docMk/>
          <pc:sldMk cId="906957802" sldId="297"/>
        </pc:sldMkLst>
        <pc:spChg chg="add mod">
          <ac:chgData name="Михаил Попов" userId="1ff28dec684c2c56" providerId="LiveId" clId="{01A2912C-AF94-4E4A-AFAC-1CF3B0AD60C8}" dt="2020-11-18T11:43:46.637" v="1334" actId="20577"/>
          <ac:spMkLst>
            <pc:docMk/>
            <pc:sldMk cId="906957802" sldId="297"/>
            <ac:spMk id="3" creationId="{26EAD53C-F2EE-4839-BACA-8FB851944883}"/>
          </ac:spMkLst>
        </pc:spChg>
        <pc:spChg chg="del">
          <ac:chgData name="Михаил Попов" userId="1ff28dec684c2c56" providerId="LiveId" clId="{01A2912C-AF94-4E4A-AFAC-1CF3B0AD60C8}" dt="2020-11-18T11:40:10.242" v="1218" actId="478"/>
          <ac:spMkLst>
            <pc:docMk/>
            <pc:sldMk cId="906957802" sldId="297"/>
            <ac:spMk id="5" creationId="{42F7E65C-5B38-4EC1-BE3A-8696115965D5}"/>
          </ac:spMkLst>
        </pc:spChg>
        <pc:picChg chg="mod">
          <ac:chgData name="Михаил Попов" userId="1ff28dec684c2c56" providerId="LiveId" clId="{01A2912C-AF94-4E4A-AFAC-1CF3B0AD60C8}" dt="2020-11-18T11:40:29.707" v="1258" actId="1076"/>
          <ac:picMkLst>
            <pc:docMk/>
            <pc:sldMk cId="906957802" sldId="297"/>
            <ac:picMk id="2" creationId="{B8A27999-B640-4379-BC50-3B415074FB65}"/>
          </ac:picMkLst>
        </pc:picChg>
      </pc:sldChg>
      <pc:sldChg chg="addSp delSp modSp add mod">
        <pc:chgData name="Михаил Попов" userId="1ff28dec684c2c56" providerId="LiveId" clId="{01A2912C-AF94-4E4A-AFAC-1CF3B0AD60C8}" dt="2020-11-18T11:41:02.812" v="1307" actId="1076"/>
        <pc:sldMkLst>
          <pc:docMk/>
          <pc:sldMk cId="3818869194" sldId="298"/>
        </pc:sldMkLst>
        <pc:spChg chg="add mod">
          <ac:chgData name="Михаил Попов" userId="1ff28dec684c2c56" providerId="LiveId" clId="{01A2912C-AF94-4E4A-AFAC-1CF3B0AD60C8}" dt="2020-11-18T11:40:53.317" v="1304" actId="20577"/>
          <ac:spMkLst>
            <pc:docMk/>
            <pc:sldMk cId="3818869194" sldId="298"/>
            <ac:spMk id="2" creationId="{F29FBF6E-5DD2-4AD0-951C-3672CF8EE36D}"/>
          </ac:spMkLst>
        </pc:spChg>
        <pc:spChg chg="del">
          <ac:chgData name="Михаил Попов" userId="1ff28dec684c2c56" providerId="LiveId" clId="{01A2912C-AF94-4E4A-AFAC-1CF3B0AD60C8}" dt="2020-11-18T11:40:40.626" v="1260" actId="478"/>
          <ac:spMkLst>
            <pc:docMk/>
            <pc:sldMk cId="3818869194" sldId="298"/>
            <ac:spMk id="5" creationId="{B3F02E65-9ACC-4FEF-A0EC-1804B3532B44}"/>
          </ac:spMkLst>
        </pc:spChg>
        <pc:picChg chg="mod">
          <ac:chgData name="Михаил Попов" userId="1ff28dec684c2c56" providerId="LiveId" clId="{01A2912C-AF94-4E4A-AFAC-1CF3B0AD60C8}" dt="2020-11-18T11:41:02.812" v="1307" actId="1076"/>
          <ac:picMkLst>
            <pc:docMk/>
            <pc:sldMk cId="3818869194" sldId="298"/>
            <ac:picMk id="4" creationId="{C6ECCE69-2618-438B-8F0C-B6E244967E07}"/>
          </ac:picMkLst>
        </pc:picChg>
      </pc:sldChg>
      <pc:sldChg chg="addSp modSp add mod ord">
        <pc:chgData name="Михаил Попов" userId="1ff28dec684c2c56" providerId="LiveId" clId="{01A2912C-AF94-4E4A-AFAC-1CF3B0AD60C8}" dt="2020-11-18T15:41:53.613" v="2023"/>
        <pc:sldMkLst>
          <pc:docMk/>
          <pc:sldMk cId="3361102690" sldId="299"/>
        </pc:sldMkLst>
        <pc:spChg chg="add mod">
          <ac:chgData name="Михаил Попов" userId="1ff28dec684c2c56" providerId="LiveId" clId="{01A2912C-AF94-4E4A-AFAC-1CF3B0AD60C8}" dt="2020-11-18T11:47:06.502" v="1365" actId="20577"/>
          <ac:spMkLst>
            <pc:docMk/>
            <pc:sldMk cId="3361102690" sldId="299"/>
            <ac:spMk id="2" creationId="{BF991619-B7E8-43A9-A16E-EB23191499A3}"/>
          </ac:spMkLst>
        </pc:spChg>
        <pc:picChg chg="mod">
          <ac:chgData name="Михаил Попов" userId="1ff28dec684c2c56" providerId="LiveId" clId="{01A2912C-AF94-4E4A-AFAC-1CF3B0AD60C8}" dt="2020-11-18T11:46:50.922" v="1338" actId="1076"/>
          <ac:picMkLst>
            <pc:docMk/>
            <pc:sldMk cId="3361102690" sldId="299"/>
            <ac:picMk id="4" creationId="{26281220-5F5C-4240-82C7-D616474E4EF3}"/>
          </ac:picMkLst>
        </pc:picChg>
      </pc:sldChg>
      <pc:sldChg chg="modSp mod">
        <pc:chgData name="Михаил Попов" userId="1ff28dec684c2c56" providerId="LiveId" clId="{01A2912C-AF94-4E4A-AFAC-1CF3B0AD60C8}" dt="2020-11-18T08:51:36.909" v="24" actId="20577"/>
        <pc:sldMkLst>
          <pc:docMk/>
          <pc:sldMk cId="1796929494" sldId="312"/>
        </pc:sldMkLst>
        <pc:spChg chg="mod">
          <ac:chgData name="Михаил Попов" userId="1ff28dec684c2c56" providerId="LiveId" clId="{01A2912C-AF94-4E4A-AFAC-1CF3B0AD60C8}" dt="2020-11-18T08:51:36.909" v="24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1A2912C-AF94-4E4A-AFAC-1CF3B0AD60C8}" dt="2020-11-18T08:51:22.108" v="17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01A2912C-AF94-4E4A-AFAC-1CF3B0AD60C8}" dt="2020-11-18T15:22:10.343" v="1982" actId="20577"/>
        <pc:sldMkLst>
          <pc:docMk/>
          <pc:sldMk cId="1059343981" sldId="313"/>
        </pc:sldMkLst>
        <pc:spChg chg="mod">
          <ac:chgData name="Михаил Попов" userId="1ff28dec684c2c56" providerId="LiveId" clId="{01A2912C-AF94-4E4A-AFAC-1CF3B0AD60C8}" dt="2020-11-18T15:22:10.343" v="1982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610790094" sldId="314"/>
        </pc:sldMkLst>
      </pc:sldChg>
      <pc:sldChg chg="modSp del mod">
        <pc:chgData name="Михаил Попов" userId="1ff28dec684c2c56" providerId="LiveId" clId="{01A2912C-AF94-4E4A-AFAC-1CF3B0AD60C8}" dt="2020-11-18T15:19:52.790" v="1823" actId="47"/>
        <pc:sldMkLst>
          <pc:docMk/>
          <pc:sldMk cId="1107730862" sldId="315"/>
        </pc:sldMkLst>
        <pc:spChg chg="mod">
          <ac:chgData name="Михаил Попов" userId="1ff28dec684c2c56" providerId="LiveId" clId="{01A2912C-AF94-4E4A-AFAC-1CF3B0AD60C8}" dt="2020-11-18T09:06:01.811" v="44" actId="20577"/>
          <ac:spMkLst>
            <pc:docMk/>
            <pc:sldMk cId="1107730862" sldId="315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09:06:05.388" v="49" actId="20577"/>
          <ac:spMkLst>
            <pc:docMk/>
            <pc:sldMk cId="1107730862" sldId="315"/>
            <ac:spMk id="3" creationId="{2E9103B4-10EA-4D3D-86B5-2B5F5A6EDD1F}"/>
          </ac:spMkLst>
        </pc:spChg>
      </pc:sldChg>
      <pc:sldChg chg="addSp delSp modSp new mod">
        <pc:chgData name="Михаил Попов" userId="1ff28dec684c2c56" providerId="LiveId" clId="{01A2912C-AF94-4E4A-AFAC-1CF3B0AD60C8}" dt="2020-11-18T12:11:34.957" v="1414" actId="1076"/>
        <pc:sldMkLst>
          <pc:docMk/>
          <pc:sldMk cId="1851949621" sldId="316"/>
        </pc:sldMkLst>
        <pc:spChg chg="del">
          <ac:chgData name="Михаил Попов" userId="1ff28dec684c2c56" providerId="LiveId" clId="{01A2912C-AF94-4E4A-AFAC-1CF3B0AD60C8}" dt="2020-11-18T12:11:05.641" v="1405" actId="478"/>
          <ac:spMkLst>
            <pc:docMk/>
            <pc:sldMk cId="1851949621" sldId="316"/>
            <ac:spMk id="2" creationId="{B7FCEF7F-84D5-479A-A119-0E3F60C2BFFE}"/>
          </ac:spMkLst>
        </pc:spChg>
        <pc:spChg chg="del">
          <ac:chgData name="Михаил Попов" userId="1ff28dec684c2c56" providerId="LiveId" clId="{01A2912C-AF94-4E4A-AFAC-1CF3B0AD60C8}" dt="2020-11-18T12:11:04.737" v="1404" actId="478"/>
          <ac:spMkLst>
            <pc:docMk/>
            <pc:sldMk cId="1851949621" sldId="316"/>
            <ac:spMk id="3" creationId="{38B6E011-7AC4-4C9A-96D4-D2CF98FAA2D1}"/>
          </ac:spMkLst>
        </pc:spChg>
        <pc:picChg chg="add mod">
          <ac:chgData name="Михаил Попов" userId="1ff28dec684c2c56" providerId="LiveId" clId="{01A2912C-AF94-4E4A-AFAC-1CF3B0AD60C8}" dt="2020-11-18T12:11:32.215" v="1413" actId="1076"/>
          <ac:picMkLst>
            <pc:docMk/>
            <pc:sldMk cId="1851949621" sldId="316"/>
            <ac:picMk id="5" creationId="{162400E6-C7B3-4BA9-A20C-B7EA26600651}"/>
          </ac:picMkLst>
        </pc:picChg>
        <pc:picChg chg="add mod">
          <ac:chgData name="Михаил Попов" userId="1ff28dec684c2c56" providerId="LiveId" clId="{01A2912C-AF94-4E4A-AFAC-1CF3B0AD60C8}" dt="2020-11-18T12:11:34.957" v="1414" actId="1076"/>
          <ac:picMkLst>
            <pc:docMk/>
            <pc:sldMk cId="1851949621" sldId="316"/>
            <ac:picMk id="7" creationId="{5CD82AA3-2842-47B4-A6E7-74F1FB6BB117}"/>
          </ac:picMkLst>
        </pc:picChg>
        <pc:picChg chg="add">
          <ac:chgData name="Михаил Попов" userId="1ff28dec684c2c56" providerId="LiveId" clId="{01A2912C-AF94-4E4A-AFAC-1CF3B0AD60C8}" dt="2020-11-18T12:11:26.818" v="1412" actId="22"/>
          <ac:picMkLst>
            <pc:docMk/>
            <pc:sldMk cId="1851949621" sldId="316"/>
            <ac:picMk id="9" creationId="{6971BB74-D875-4EDC-9E7A-B9545140DAB7}"/>
          </ac:picMkLst>
        </pc:picChg>
      </pc:sldChg>
      <pc:sldChg chg="addSp delSp modSp new mod ord">
        <pc:chgData name="Михаил Попов" userId="1ff28dec684c2c56" providerId="LiveId" clId="{01A2912C-AF94-4E4A-AFAC-1CF3B0AD60C8}" dt="2020-11-18T15:41:02.017" v="2021"/>
        <pc:sldMkLst>
          <pc:docMk/>
          <pc:sldMk cId="3846956443" sldId="317"/>
        </pc:sldMkLst>
        <pc:spChg chg="del">
          <ac:chgData name="Михаил Попов" userId="1ff28dec684c2c56" providerId="LiveId" clId="{01A2912C-AF94-4E4A-AFAC-1CF3B0AD60C8}" dt="2020-11-18T13:21:39.150" v="1420" actId="478"/>
          <ac:spMkLst>
            <pc:docMk/>
            <pc:sldMk cId="3846956443" sldId="317"/>
            <ac:spMk id="2" creationId="{4D5B983C-B54E-49EA-9132-1CEBDF1C4622}"/>
          </ac:spMkLst>
        </pc:spChg>
        <pc:spChg chg="del">
          <ac:chgData name="Михаил Попов" userId="1ff28dec684c2c56" providerId="LiveId" clId="{01A2912C-AF94-4E4A-AFAC-1CF3B0AD60C8}" dt="2020-11-18T13:21:27.006" v="1416" actId="478"/>
          <ac:spMkLst>
            <pc:docMk/>
            <pc:sldMk cId="3846956443" sldId="317"/>
            <ac:spMk id="3" creationId="{6F97DD3F-E928-48D7-9FB0-8721348A59D6}"/>
          </ac:spMkLst>
        </pc:spChg>
        <pc:spChg chg="add mod">
          <ac:chgData name="Михаил Попов" userId="1ff28dec684c2c56" providerId="LiveId" clId="{01A2912C-AF94-4E4A-AFAC-1CF3B0AD60C8}" dt="2020-11-18T13:23:05.067" v="1453" actId="5793"/>
          <ac:spMkLst>
            <pc:docMk/>
            <pc:sldMk cId="3846956443" sldId="317"/>
            <ac:spMk id="7" creationId="{C4A64384-B1C1-46F5-9743-6100AAA50314}"/>
          </ac:spMkLst>
        </pc:spChg>
        <pc:picChg chg="add mod">
          <ac:chgData name="Михаил Попов" userId="1ff28dec684c2c56" providerId="LiveId" clId="{01A2912C-AF94-4E4A-AFAC-1CF3B0AD60C8}" dt="2020-11-18T13:23:11.842" v="1455" actId="1076"/>
          <ac:picMkLst>
            <pc:docMk/>
            <pc:sldMk cId="3846956443" sldId="317"/>
            <ac:picMk id="5" creationId="{BE8B1492-D4B3-440A-B91B-74FCC6E2078E}"/>
          </ac:picMkLst>
        </pc:picChg>
      </pc:sldChg>
      <pc:sldChg chg="addSp delSp modSp add mod ord modAnim">
        <pc:chgData name="Михаил Попов" userId="1ff28dec684c2c56" providerId="LiveId" clId="{01A2912C-AF94-4E4A-AFAC-1CF3B0AD60C8}" dt="2020-11-18T15:45:24.067" v="2043" actId="20577"/>
        <pc:sldMkLst>
          <pc:docMk/>
          <pc:sldMk cId="1999801122" sldId="318"/>
        </pc:sldMkLst>
        <pc:spChg chg="del mod">
          <ac:chgData name="Михаил Попов" userId="1ff28dec684c2c56" providerId="LiveId" clId="{01A2912C-AF94-4E4A-AFAC-1CF3B0AD60C8}" dt="2020-11-18T14:42:05.780" v="1596" actId="478"/>
          <ac:spMkLst>
            <pc:docMk/>
            <pc:sldMk cId="1999801122" sldId="318"/>
            <ac:spMk id="2" creationId="{322B7E80-341F-4843-BEFD-E9FD3872D2D3}"/>
          </ac:spMkLst>
        </pc:spChg>
        <pc:spChg chg="mod">
          <ac:chgData name="Михаил Попов" userId="1ff28dec684c2c56" providerId="LiveId" clId="{01A2912C-AF94-4E4A-AFAC-1CF3B0AD60C8}" dt="2020-11-18T15:45:24.067" v="2043" actId="20577"/>
          <ac:spMkLst>
            <pc:docMk/>
            <pc:sldMk cId="1999801122" sldId="318"/>
            <ac:spMk id="3" creationId="{2E9103B4-10EA-4D3D-86B5-2B5F5A6EDD1F}"/>
          </ac:spMkLst>
        </pc:spChg>
        <pc:spChg chg="add mod">
          <ac:chgData name="Михаил Попов" userId="1ff28dec684c2c56" providerId="LiveId" clId="{01A2912C-AF94-4E4A-AFAC-1CF3B0AD60C8}" dt="2020-11-18T14:42:18.182" v="1628" actId="20577"/>
          <ac:spMkLst>
            <pc:docMk/>
            <pc:sldMk cId="1999801122" sldId="318"/>
            <ac:spMk id="5" creationId="{CF5DCE52-D112-45B4-A1A7-1B97AE1329BE}"/>
          </ac:spMkLst>
        </pc:spChg>
        <pc:spChg chg="add del mod">
          <ac:chgData name="Михаил Попов" userId="1ff28dec684c2c56" providerId="LiveId" clId="{01A2912C-AF94-4E4A-AFAC-1CF3B0AD60C8}" dt="2020-11-18T14:42:07.867" v="1597" actId="478"/>
          <ac:spMkLst>
            <pc:docMk/>
            <pc:sldMk cId="1999801122" sldId="318"/>
            <ac:spMk id="7" creationId="{0ED70599-9594-4498-84E3-406F6806BDCC}"/>
          </ac:spMkLst>
        </pc:spChg>
      </pc:sldChg>
      <pc:sldChg chg="new del">
        <pc:chgData name="Михаил Попов" userId="1ff28dec684c2c56" providerId="LiveId" clId="{01A2912C-AF94-4E4A-AFAC-1CF3B0AD60C8}" dt="2020-11-18T13:50:17.314" v="1457" actId="47"/>
        <pc:sldMkLst>
          <pc:docMk/>
          <pc:sldMk cId="3333075231" sldId="318"/>
        </pc:sldMkLst>
      </pc:sldChg>
      <pc:sldChg chg="add del">
        <pc:chgData name="Михаил Попов" userId="1ff28dec684c2c56" providerId="LiveId" clId="{01A2912C-AF94-4E4A-AFAC-1CF3B0AD60C8}" dt="2020-11-18T15:06:42.159" v="1721" actId="47"/>
        <pc:sldMkLst>
          <pc:docMk/>
          <pc:sldMk cId="1325997317" sldId="319"/>
        </pc:sldMkLst>
      </pc:sldChg>
      <pc:sldChg chg="addSp delSp modSp add mod modAnim">
        <pc:chgData name="Михаил Попов" userId="1ff28dec684c2c56" providerId="LiveId" clId="{01A2912C-AF94-4E4A-AFAC-1CF3B0AD60C8}" dt="2020-11-18T14:58:11.991" v="1719"/>
        <pc:sldMkLst>
          <pc:docMk/>
          <pc:sldMk cId="591229152" sldId="320"/>
        </pc:sldMkLst>
        <pc:spChg chg="del">
          <ac:chgData name="Михаил Попов" userId="1ff28dec684c2c56" providerId="LiveId" clId="{01A2912C-AF94-4E4A-AFAC-1CF3B0AD60C8}" dt="2020-11-18T14:51:40.804" v="1670" actId="478"/>
          <ac:spMkLst>
            <pc:docMk/>
            <pc:sldMk cId="591229152" sldId="320"/>
            <ac:spMk id="3" creationId="{2E9103B4-10EA-4D3D-86B5-2B5F5A6EDD1F}"/>
          </ac:spMkLst>
        </pc:spChg>
        <pc:spChg chg="add del mod">
          <ac:chgData name="Михаил Попов" userId="1ff28dec684c2c56" providerId="LiveId" clId="{01A2912C-AF94-4E4A-AFAC-1CF3B0AD60C8}" dt="2020-11-18T14:51:43.611" v="1671" actId="478"/>
          <ac:spMkLst>
            <pc:docMk/>
            <pc:sldMk cId="591229152" sldId="320"/>
            <ac:spMk id="4" creationId="{9440C455-BE1D-41E9-89FE-FC7AA48F0610}"/>
          </ac:spMkLst>
        </pc:spChg>
        <pc:spChg chg="mod">
          <ac:chgData name="Михаил Попов" userId="1ff28dec684c2c56" providerId="LiveId" clId="{01A2912C-AF94-4E4A-AFAC-1CF3B0AD60C8}" dt="2020-11-18T14:51:37.445" v="1669" actId="20577"/>
          <ac:spMkLst>
            <pc:docMk/>
            <pc:sldMk cId="591229152" sldId="320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4:55:20.910" v="1701" actId="1076"/>
          <ac:picMkLst>
            <pc:docMk/>
            <pc:sldMk cId="591229152" sldId="320"/>
            <ac:picMk id="7" creationId="{28906509-8E7F-4397-AAE6-6A6343CBA600}"/>
          </ac:picMkLst>
        </pc:picChg>
        <pc:picChg chg="add mod">
          <ac:chgData name="Михаил Попов" userId="1ff28dec684c2c56" providerId="LiveId" clId="{01A2912C-AF94-4E4A-AFAC-1CF3B0AD60C8}" dt="2020-11-18T14:55:54.132" v="1709" actId="1076"/>
          <ac:picMkLst>
            <pc:docMk/>
            <pc:sldMk cId="591229152" sldId="320"/>
            <ac:picMk id="9" creationId="{5CF23B9D-657F-4C2B-A721-8E3F3585445B}"/>
          </ac:picMkLst>
        </pc:picChg>
        <pc:picChg chg="add mod">
          <ac:chgData name="Михаил Попов" userId="1ff28dec684c2c56" providerId="LiveId" clId="{01A2912C-AF94-4E4A-AFAC-1CF3B0AD60C8}" dt="2020-11-18T14:55:36.780" v="1706" actId="1076"/>
          <ac:picMkLst>
            <pc:docMk/>
            <pc:sldMk cId="591229152" sldId="320"/>
            <ac:picMk id="11" creationId="{43490737-6B5E-4F42-ABB9-8D38B0A53747}"/>
          </ac:picMkLst>
        </pc:picChg>
        <pc:picChg chg="add mod">
          <ac:chgData name="Михаил Попов" userId="1ff28dec684c2c56" providerId="LiveId" clId="{01A2912C-AF94-4E4A-AFAC-1CF3B0AD60C8}" dt="2020-11-18T14:56:14.602" v="1715" actId="1076"/>
          <ac:picMkLst>
            <pc:docMk/>
            <pc:sldMk cId="591229152" sldId="320"/>
            <ac:picMk id="13" creationId="{10E58BA2-E8E6-4694-A8FD-5FC97E61A364}"/>
          </ac:picMkLst>
        </pc:picChg>
      </pc:sldChg>
      <pc:sldChg chg="addSp delSp modSp add mod delAnim">
        <pc:chgData name="Михаил Попов" userId="1ff28dec684c2c56" providerId="LiveId" clId="{01A2912C-AF94-4E4A-AFAC-1CF3B0AD60C8}" dt="2020-11-18T15:07:53.610" v="1731" actId="1076"/>
        <pc:sldMkLst>
          <pc:docMk/>
          <pc:sldMk cId="2452191243" sldId="321"/>
        </pc:sldMkLst>
        <pc:spChg chg="mod">
          <ac:chgData name="Михаил Попов" userId="1ff28dec684c2c56" providerId="LiveId" clId="{01A2912C-AF94-4E4A-AFAC-1CF3B0AD60C8}" dt="2020-11-18T15:06:47.462" v="1724" actId="20577"/>
          <ac:spMkLst>
            <pc:docMk/>
            <pc:sldMk cId="2452191243" sldId="321"/>
            <ac:spMk id="5" creationId="{CF5DCE52-D112-45B4-A1A7-1B97AE1329BE}"/>
          </ac:spMkLst>
        </pc:spChg>
        <pc:picChg chg="add mod">
          <ac:chgData name="Михаил Попов" userId="1ff28dec684c2c56" providerId="LiveId" clId="{01A2912C-AF94-4E4A-AFAC-1CF3B0AD60C8}" dt="2020-11-18T15:07:53.610" v="1731" actId="1076"/>
          <ac:picMkLst>
            <pc:docMk/>
            <pc:sldMk cId="2452191243" sldId="321"/>
            <ac:picMk id="3" creationId="{09143067-6E7F-4224-A97F-02861DB3881A}"/>
          </ac:picMkLst>
        </pc:picChg>
        <pc:picChg chg="del">
          <ac:chgData name="Михаил Попов" userId="1ff28dec684c2c56" providerId="LiveId" clId="{01A2912C-AF94-4E4A-AFAC-1CF3B0AD60C8}" dt="2020-11-18T15:07:45.500" v="1727" actId="478"/>
          <ac:picMkLst>
            <pc:docMk/>
            <pc:sldMk cId="2452191243" sldId="321"/>
            <ac:picMk id="7" creationId="{28906509-8E7F-4397-AAE6-6A6343CBA600}"/>
          </ac:picMkLst>
        </pc:picChg>
        <pc:picChg chg="del">
          <ac:chgData name="Михаил Попов" userId="1ff28dec684c2c56" providerId="LiveId" clId="{01A2912C-AF94-4E4A-AFAC-1CF3B0AD60C8}" dt="2020-11-18T15:07:43.931" v="1725" actId="478"/>
          <ac:picMkLst>
            <pc:docMk/>
            <pc:sldMk cId="2452191243" sldId="321"/>
            <ac:picMk id="9" creationId="{5CF23B9D-657F-4C2B-A721-8E3F3585445B}"/>
          </ac:picMkLst>
        </pc:picChg>
        <pc:picChg chg="del">
          <ac:chgData name="Михаил Попов" userId="1ff28dec684c2c56" providerId="LiveId" clId="{01A2912C-AF94-4E4A-AFAC-1CF3B0AD60C8}" dt="2020-11-18T15:07:46.105" v="1728" actId="478"/>
          <ac:picMkLst>
            <pc:docMk/>
            <pc:sldMk cId="2452191243" sldId="321"/>
            <ac:picMk id="11" creationId="{43490737-6B5E-4F42-ABB9-8D38B0A53747}"/>
          </ac:picMkLst>
        </pc:picChg>
        <pc:picChg chg="del">
          <ac:chgData name="Михаил Попов" userId="1ff28dec684c2c56" providerId="LiveId" clId="{01A2912C-AF94-4E4A-AFAC-1CF3B0AD60C8}" dt="2020-11-18T15:07:45.063" v="1726" actId="478"/>
          <ac:picMkLst>
            <pc:docMk/>
            <pc:sldMk cId="2452191243" sldId="321"/>
            <ac:picMk id="13" creationId="{10E58BA2-E8E6-4694-A8FD-5FC97E61A364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0450894" sldId="322"/>
        </pc:sldMkLst>
      </pc:sldChg>
      <pc:sldChg chg="addSp delSp modSp add mod">
        <pc:chgData name="Михаил Попов" userId="1ff28dec684c2c56" providerId="LiveId" clId="{01A2912C-AF94-4E4A-AFAC-1CF3B0AD60C8}" dt="2020-11-18T15:13:52.114" v="1745" actId="478"/>
        <pc:sldMkLst>
          <pc:docMk/>
          <pc:sldMk cId="930371065" sldId="322"/>
        </pc:sldMkLst>
        <pc:picChg chg="del">
          <ac:chgData name="Михаил Попов" userId="1ff28dec684c2c56" providerId="LiveId" clId="{01A2912C-AF94-4E4A-AFAC-1CF3B0AD60C8}" dt="2020-11-18T15:11:05.619" v="1733" actId="478"/>
          <ac:picMkLst>
            <pc:docMk/>
            <pc:sldMk cId="930371065" sldId="322"/>
            <ac:picMk id="3" creationId="{09143067-6E7F-4224-A97F-02861DB3881A}"/>
          </ac:picMkLst>
        </pc:picChg>
        <pc:picChg chg="add mod">
          <ac:chgData name="Михаил Попов" userId="1ff28dec684c2c56" providerId="LiveId" clId="{01A2912C-AF94-4E4A-AFAC-1CF3B0AD60C8}" dt="2020-11-18T15:12:36.628" v="1742" actId="1076"/>
          <ac:picMkLst>
            <pc:docMk/>
            <pc:sldMk cId="930371065" sldId="322"/>
            <ac:picMk id="4" creationId="{BCA7DDA8-A4F7-46AB-8CFE-F6B10459F482}"/>
          </ac:picMkLst>
        </pc:picChg>
        <pc:picChg chg="add mod">
          <ac:chgData name="Михаил Попов" userId="1ff28dec684c2c56" providerId="LiveId" clId="{01A2912C-AF94-4E4A-AFAC-1CF3B0AD60C8}" dt="2020-11-18T15:12:27.856" v="1740" actId="1076"/>
          <ac:picMkLst>
            <pc:docMk/>
            <pc:sldMk cId="930371065" sldId="322"/>
            <ac:picMk id="7" creationId="{A39E5BDC-E103-47D7-B0AB-946F1CB8B262}"/>
          </ac:picMkLst>
        </pc:picChg>
        <pc:picChg chg="add del">
          <ac:chgData name="Михаил Попов" userId="1ff28dec684c2c56" providerId="LiveId" clId="{01A2912C-AF94-4E4A-AFAC-1CF3B0AD60C8}" dt="2020-11-18T15:13:52.114" v="1745" actId="478"/>
          <ac:picMkLst>
            <pc:docMk/>
            <pc:sldMk cId="930371065" sldId="322"/>
            <ac:picMk id="9" creationId="{92D3493F-21A1-4412-8706-64A4C9540119}"/>
          </ac:picMkLst>
        </pc:picChg>
      </pc:sldChg>
      <pc:sldChg chg="delSp modSp add mod">
        <pc:chgData name="Михаил Попов" userId="1ff28dec684c2c56" providerId="LiveId" clId="{01A2912C-AF94-4E4A-AFAC-1CF3B0AD60C8}" dt="2020-11-18T15:14:27.255" v="1791" actId="20577"/>
        <pc:sldMkLst>
          <pc:docMk/>
          <pc:sldMk cId="1302488251" sldId="323"/>
        </pc:sldMkLst>
        <pc:spChg chg="mod">
          <ac:chgData name="Михаил Попов" userId="1ff28dec684c2c56" providerId="LiveId" clId="{01A2912C-AF94-4E4A-AFAC-1CF3B0AD60C8}" dt="2020-11-18T15:14:27.255" v="1791" actId="20577"/>
          <ac:spMkLst>
            <pc:docMk/>
            <pc:sldMk cId="1302488251" sldId="323"/>
            <ac:spMk id="5" creationId="{CF5DCE52-D112-45B4-A1A7-1B97AE1329BE}"/>
          </ac:spMkLst>
        </pc:spChg>
        <pc:picChg chg="del">
          <ac:chgData name="Михаил Попов" userId="1ff28dec684c2c56" providerId="LiveId" clId="{01A2912C-AF94-4E4A-AFAC-1CF3B0AD60C8}" dt="2020-11-18T15:13:56.290" v="1747" actId="478"/>
          <ac:picMkLst>
            <pc:docMk/>
            <pc:sldMk cId="1302488251" sldId="323"/>
            <ac:picMk id="4" creationId="{BCA7DDA8-A4F7-46AB-8CFE-F6B10459F482}"/>
          </ac:picMkLst>
        </pc:picChg>
        <pc:picChg chg="del">
          <ac:chgData name="Михаил Попов" userId="1ff28dec684c2c56" providerId="LiveId" clId="{01A2912C-AF94-4E4A-AFAC-1CF3B0AD60C8}" dt="2020-11-18T15:13:57.442" v="1748" actId="478"/>
          <ac:picMkLst>
            <pc:docMk/>
            <pc:sldMk cId="1302488251" sldId="323"/>
            <ac:picMk id="7" creationId="{A39E5BDC-E103-47D7-B0AB-946F1CB8B262}"/>
          </ac:picMkLst>
        </pc:picChg>
        <pc:picChg chg="mod">
          <ac:chgData name="Михаил Попов" userId="1ff28dec684c2c56" providerId="LiveId" clId="{01A2912C-AF94-4E4A-AFAC-1CF3B0AD60C8}" dt="2020-11-18T15:14:10.603" v="1751" actId="1076"/>
          <ac:picMkLst>
            <pc:docMk/>
            <pc:sldMk cId="1302488251" sldId="323"/>
            <ac:picMk id="9" creationId="{92D3493F-21A1-4412-8706-64A4C9540119}"/>
          </ac:picMkLst>
        </pc:picChg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140925112" sldId="324"/>
        </pc:sldMkLst>
      </pc:sldChg>
      <pc:sldChg chg="add modAnim">
        <pc:chgData name="Михаил Попов" userId="1ff28dec684c2c56" providerId="LiveId" clId="{01A2912C-AF94-4E4A-AFAC-1CF3B0AD60C8}" dt="2020-11-18T15:56:37.156" v="2045"/>
        <pc:sldMkLst>
          <pc:docMk/>
          <pc:sldMk cId="2121989755" sldId="32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999611091" sldId="32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782518983" sldId="327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611766979" sldId="328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64022872" sldId="329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219026497" sldId="330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224093730" sldId="331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287478928" sldId="332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058595374" sldId="333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736141713" sldId="334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3095593576" sldId="335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177926073" sldId="336"/>
        </pc:sldMkLst>
      </pc:sldChg>
      <pc:sldChg chg="del">
        <pc:chgData name="Михаил Попов" userId="1ff28dec684c2c56" providerId="LiveId" clId="{01A2912C-AF94-4E4A-AFAC-1CF3B0AD60C8}" dt="2020-11-18T09:05:52.165" v="29" actId="47"/>
        <pc:sldMkLst>
          <pc:docMk/>
          <pc:sldMk cId="4188723807" sldId="337"/>
        </pc:sldMkLst>
      </pc:sldChg>
    </pc:docChg>
  </pc:docChgLst>
  <pc:docChgLst>
    <pc:chgData name="Михаил Попов" userId="1ff28dec684c2c56" providerId="LiveId" clId="{645FD6D3-76D6-4218-912A-24EFF73AD089}"/>
    <pc:docChg chg="undo custSel addSld delSld modSld sldOrd">
      <pc:chgData name="Михаил Попов" userId="1ff28dec684c2c56" providerId="LiveId" clId="{645FD6D3-76D6-4218-912A-24EFF73AD089}" dt="2020-11-15T13:10:34.889" v="1166" actId="20577"/>
      <pc:docMkLst>
        <pc:docMk/>
      </pc:docMkLst>
      <pc:sldChg chg="addSp delSp modSp add mod">
        <pc:chgData name="Михаил Попов" userId="1ff28dec684c2c56" providerId="LiveId" clId="{645FD6D3-76D6-4218-912A-24EFF73AD089}" dt="2020-11-15T11:14:48.064" v="115" actId="1076"/>
        <pc:sldMkLst>
          <pc:docMk/>
          <pc:sldMk cId="2622429763" sldId="257"/>
        </pc:sldMkLst>
        <pc:spChg chg="add mod">
          <ac:chgData name="Михаил Попов" userId="1ff28dec684c2c56" providerId="LiveId" clId="{645FD6D3-76D6-4218-912A-24EFF73AD089}" dt="2020-11-15T11:14:26.908" v="111" actId="20577"/>
          <ac:spMkLst>
            <pc:docMk/>
            <pc:sldMk cId="2622429763" sldId="257"/>
            <ac:spMk id="5" creationId="{9873779B-387A-412E-9E2A-579291B3FFFA}"/>
          </ac:spMkLst>
        </pc:spChg>
        <pc:picChg chg="add mod">
          <ac:chgData name="Михаил Попов" userId="1ff28dec684c2c56" providerId="LiveId" clId="{645FD6D3-76D6-4218-912A-24EFF73AD089}" dt="2020-11-15T11:14:48.064" v="115" actId="1076"/>
          <ac:picMkLst>
            <pc:docMk/>
            <pc:sldMk cId="2622429763" sldId="257"/>
            <ac:picMk id="3" creationId="{8E1F0A73-3E84-44C6-8C3C-030CE5654B35}"/>
          </ac:picMkLst>
        </pc:picChg>
        <pc:picChg chg="del">
          <ac:chgData name="Михаил Попов" userId="1ff28dec684c2c56" providerId="LiveId" clId="{645FD6D3-76D6-4218-912A-24EFF73AD089}" dt="2020-11-15T11:13:54.688" v="67" actId="478"/>
          <ac:picMkLst>
            <pc:docMk/>
            <pc:sldMk cId="2622429763" sldId="257"/>
            <ac:picMk id="4" creationId="{F7C18DD5-C7A8-46E2-85A1-A270C62520D8}"/>
          </ac:picMkLst>
        </pc:picChg>
      </pc:sldChg>
      <pc:sldChg chg="modSp add mod">
        <pc:chgData name="Михаил Попов" userId="1ff28dec684c2c56" providerId="LiveId" clId="{645FD6D3-76D6-4218-912A-24EFF73AD089}" dt="2020-11-15T12:23:18.922" v="257" actId="1076"/>
        <pc:sldMkLst>
          <pc:docMk/>
          <pc:sldMk cId="969023996" sldId="258"/>
        </pc:sldMkLst>
        <pc:picChg chg="mod">
          <ac:chgData name="Михаил Попов" userId="1ff28dec684c2c56" providerId="LiveId" clId="{645FD6D3-76D6-4218-912A-24EFF73AD089}" dt="2020-11-15T12:23:18.922" v="257" actId="1076"/>
          <ac:picMkLst>
            <pc:docMk/>
            <pc:sldMk cId="969023996" sldId="258"/>
            <ac:picMk id="4" creationId="{8996564C-A717-456D-A964-89D93B8EB08B}"/>
          </ac:picMkLst>
        </pc:picChg>
      </pc:sldChg>
      <pc:sldChg chg="delSp modSp add del mod">
        <pc:chgData name="Михаил Попов" userId="1ff28dec684c2c56" providerId="LiveId" clId="{645FD6D3-76D6-4218-912A-24EFF73AD089}" dt="2020-11-15T12:21:33.882" v="252" actId="47"/>
        <pc:sldMkLst>
          <pc:docMk/>
          <pc:sldMk cId="367197813" sldId="260"/>
        </pc:sldMkLst>
        <pc:picChg chg="del mod">
          <ac:chgData name="Михаил Попов" userId="1ff28dec684c2c56" providerId="LiveId" clId="{645FD6D3-76D6-4218-912A-24EFF73AD089}" dt="2020-11-15T12:19:12.007" v="243" actId="21"/>
          <ac:picMkLst>
            <pc:docMk/>
            <pc:sldMk cId="367197813" sldId="260"/>
            <ac:picMk id="4" creationId="{DC6D1488-0E59-47D9-8B63-E649A69223B6}"/>
          </ac:picMkLst>
        </pc:picChg>
      </pc:sldChg>
      <pc:sldChg chg="addSp delSp modSp add del mod ord">
        <pc:chgData name="Михаил Попов" userId="1ff28dec684c2c56" providerId="LiveId" clId="{645FD6D3-76D6-4218-912A-24EFF73AD089}" dt="2020-11-15T12:19:08.081" v="242" actId="47"/>
        <pc:sldMkLst>
          <pc:docMk/>
          <pc:sldMk cId="2706216769" sldId="261"/>
        </pc:sldMkLst>
        <pc:picChg chg="add del mod">
          <ac:chgData name="Михаил Попов" userId="1ff28dec684c2c56" providerId="LiveId" clId="{645FD6D3-76D6-4218-912A-24EFF73AD089}" dt="2020-11-15T12:18:04.162" v="208" actId="21"/>
          <ac:picMkLst>
            <pc:docMk/>
            <pc:sldMk cId="2706216769" sldId="261"/>
            <ac:picMk id="3" creationId="{3D33D7BF-BFB6-4D6F-897E-AABE48981CFC}"/>
          </ac:picMkLst>
        </pc:picChg>
        <pc:picChg chg="del">
          <ac:chgData name="Михаил Попов" userId="1ff28dec684c2c56" providerId="LiveId" clId="{645FD6D3-76D6-4218-912A-24EFF73AD089}" dt="2020-11-15T12:17:34.316" v="200" actId="478"/>
          <ac:picMkLst>
            <pc:docMk/>
            <pc:sldMk cId="2706216769" sldId="261"/>
            <ac:picMk id="4" creationId="{41361E9B-5944-4D85-ABF0-5E4ACF6DA8A8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15:55.953" v="197" actId="1076"/>
        <pc:sldMkLst>
          <pc:docMk/>
          <pc:sldMk cId="3157144391" sldId="262"/>
        </pc:sldMkLst>
        <pc:spChg chg="add mod">
          <ac:chgData name="Михаил Попов" userId="1ff28dec684c2c56" providerId="LiveId" clId="{645FD6D3-76D6-4218-912A-24EFF73AD089}" dt="2020-11-15T12:15:42.560" v="196" actId="20577"/>
          <ac:spMkLst>
            <pc:docMk/>
            <pc:sldMk cId="3157144391" sldId="262"/>
            <ac:spMk id="5" creationId="{AB323246-B3F9-4496-B2A1-240A4F463332}"/>
          </ac:spMkLst>
        </pc:spChg>
        <pc:picChg chg="add mod">
          <ac:chgData name="Михаил Попов" userId="1ff28dec684c2c56" providerId="LiveId" clId="{645FD6D3-76D6-4218-912A-24EFF73AD089}" dt="2020-11-15T12:15:55.953" v="197" actId="1076"/>
          <ac:picMkLst>
            <pc:docMk/>
            <pc:sldMk cId="3157144391" sldId="262"/>
            <ac:picMk id="3" creationId="{79736EAF-B598-4310-85BD-0179F10C8C6A}"/>
          </ac:picMkLst>
        </pc:picChg>
        <pc:picChg chg="del mod">
          <ac:chgData name="Михаил Попов" userId="1ff28dec684c2c56" providerId="LiveId" clId="{645FD6D3-76D6-4218-912A-24EFF73AD089}" dt="2020-11-15T12:15:12.101" v="146" actId="478"/>
          <ac:picMkLst>
            <pc:docMk/>
            <pc:sldMk cId="3157144391" sldId="262"/>
            <ac:picMk id="4" creationId="{205BEC52-3237-48EC-8420-C7FDBC682BED}"/>
          </ac:picMkLst>
        </pc:picChg>
      </pc:sldChg>
      <pc:sldChg chg="addSp modSp add mod modAnim">
        <pc:chgData name="Михаил Попов" userId="1ff28dec684c2c56" providerId="LiveId" clId="{645FD6D3-76D6-4218-912A-24EFF73AD089}" dt="2020-11-15T12:19:00.821" v="241" actId="58"/>
        <pc:sldMkLst>
          <pc:docMk/>
          <pc:sldMk cId="2428209395" sldId="263"/>
        </pc:sldMkLst>
        <pc:spChg chg="mod">
          <ac:chgData name="Михаил Попов" userId="1ff28dec684c2c56" providerId="LiveId" clId="{645FD6D3-76D6-4218-912A-24EFF73AD089}" dt="2020-11-15T12:19:00.821" v="241" actId="58"/>
          <ac:spMkLst>
            <pc:docMk/>
            <pc:sldMk cId="2428209395" sldId="263"/>
            <ac:spMk id="3" creationId="{A99B317F-3251-A147-ACE4-64855AA30F44}"/>
          </ac:spMkLst>
        </pc:spChg>
        <pc:picChg chg="add mod">
          <ac:chgData name="Михаил Попов" userId="1ff28dec684c2c56" providerId="LiveId" clId="{645FD6D3-76D6-4218-912A-24EFF73AD089}" dt="2020-11-15T12:18:09.258" v="210" actId="1076"/>
          <ac:picMkLst>
            <pc:docMk/>
            <pc:sldMk cId="2428209395" sldId="263"/>
            <ac:picMk id="5" creationId="{64F92074-9FC3-425D-BE82-CC34AC3E6DB4}"/>
          </ac:picMkLst>
        </pc:picChg>
      </pc:sldChg>
      <pc:sldChg chg="addSp delSp modSp add mod">
        <pc:chgData name="Михаил Попов" userId="1ff28dec684c2c56" providerId="LiveId" clId="{645FD6D3-76D6-4218-912A-24EFF73AD089}" dt="2020-11-15T12:21:29.724" v="251" actId="1076"/>
        <pc:sldMkLst>
          <pc:docMk/>
          <pc:sldMk cId="2926110495" sldId="264"/>
        </pc:sldMkLst>
        <pc:picChg chg="add del mod">
          <ac:chgData name="Михаил Попов" userId="1ff28dec684c2c56" providerId="LiveId" clId="{645FD6D3-76D6-4218-912A-24EFF73AD089}" dt="2020-11-15T12:19:19.958" v="246" actId="21"/>
          <ac:picMkLst>
            <pc:docMk/>
            <pc:sldMk cId="2926110495" sldId="264"/>
            <ac:picMk id="5" creationId="{DB1B11E7-DAFF-490E-9B2E-38C53AF9C232}"/>
          </ac:picMkLst>
        </pc:picChg>
        <pc:picChg chg="add del">
          <ac:chgData name="Михаил Попов" userId="1ff28dec684c2c56" providerId="LiveId" clId="{645FD6D3-76D6-4218-912A-24EFF73AD089}" dt="2020-11-15T12:20:02.773" v="248" actId="22"/>
          <ac:picMkLst>
            <pc:docMk/>
            <pc:sldMk cId="2926110495" sldId="264"/>
            <ac:picMk id="7" creationId="{45437EDA-6702-47B6-8EE4-DFCF63271820}"/>
          </ac:picMkLst>
        </pc:picChg>
        <pc:picChg chg="add mod">
          <ac:chgData name="Михаил Попов" userId="1ff28dec684c2c56" providerId="LiveId" clId="{645FD6D3-76D6-4218-912A-24EFF73AD089}" dt="2020-11-15T12:21:29.724" v="251" actId="1076"/>
          <ac:picMkLst>
            <pc:docMk/>
            <pc:sldMk cId="2926110495" sldId="264"/>
            <ac:picMk id="9" creationId="{F9274882-74A3-4B1E-91EB-511F42616A13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47441090" sldId="265"/>
        </pc:sldMkLst>
      </pc:sldChg>
      <pc:sldChg chg="addSp modSp add mod">
        <pc:chgData name="Михаил Попов" userId="1ff28dec684c2c56" providerId="LiveId" clId="{645FD6D3-76D6-4218-912A-24EFF73AD089}" dt="2020-11-15T12:14:09.821" v="143" actId="1076"/>
        <pc:sldMkLst>
          <pc:docMk/>
          <pc:sldMk cId="3395778458" sldId="265"/>
        </pc:sldMkLst>
        <pc:spChg chg="add mod">
          <ac:chgData name="Михаил Попов" userId="1ff28dec684c2c56" providerId="LiveId" clId="{645FD6D3-76D6-4218-912A-24EFF73AD089}" dt="2020-11-15T12:14:02.737" v="140" actId="20577"/>
          <ac:spMkLst>
            <pc:docMk/>
            <pc:sldMk cId="3395778458" sldId="265"/>
            <ac:spMk id="3" creationId="{8EFD51DA-EFE4-4AFF-BE4A-3D5E05ACD72D}"/>
          </ac:spMkLst>
        </pc:spChg>
        <pc:picChg chg="mod">
          <ac:chgData name="Михаил Попов" userId="1ff28dec684c2c56" providerId="LiveId" clId="{645FD6D3-76D6-4218-912A-24EFF73AD089}" dt="2020-11-15T12:14:09.821" v="143" actId="1076"/>
          <ac:picMkLst>
            <pc:docMk/>
            <pc:sldMk cId="3395778458" sldId="265"/>
            <ac:picMk id="4" creationId="{D29C4FAA-0301-494B-BEBD-C8359248DCB7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31897269" sldId="266"/>
        </pc:sldMkLst>
      </pc:sldChg>
      <pc:sldChg chg="add ord">
        <pc:chgData name="Михаил Попов" userId="1ff28dec684c2c56" providerId="LiveId" clId="{645FD6D3-76D6-4218-912A-24EFF73AD089}" dt="2020-11-15T12:21:42.819" v="254"/>
        <pc:sldMkLst>
          <pc:docMk/>
          <pc:sldMk cId="2737260018" sldId="26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87927967" sldId="268"/>
        </pc:sldMkLst>
      </pc:sldChg>
      <pc:sldChg chg="modSp add mod">
        <pc:chgData name="Михаил Попов" userId="1ff28dec684c2c56" providerId="LiveId" clId="{645FD6D3-76D6-4218-912A-24EFF73AD089}" dt="2020-11-15T12:26:20.431" v="472" actId="1076"/>
        <pc:sldMkLst>
          <pc:docMk/>
          <pc:sldMk cId="587784504" sldId="269"/>
        </pc:sldMkLst>
        <pc:picChg chg="mod">
          <ac:chgData name="Михаил Попов" userId="1ff28dec684c2c56" providerId="LiveId" clId="{645FD6D3-76D6-4218-912A-24EFF73AD089}" dt="2020-11-15T12:26:20.431" v="472" actId="1076"/>
          <ac:picMkLst>
            <pc:docMk/>
            <pc:sldMk cId="587784504" sldId="269"/>
            <ac:picMk id="4" creationId="{2518C6CE-F9DC-45AF-A214-9B5DF7AFC592}"/>
          </ac:picMkLst>
        </pc:picChg>
      </pc:sldChg>
      <pc:sldChg chg="modSp add mod">
        <pc:chgData name="Михаил Попов" userId="1ff28dec684c2c56" providerId="LiveId" clId="{645FD6D3-76D6-4218-912A-24EFF73AD089}" dt="2020-11-15T12:26:37.817" v="474" actId="1076"/>
        <pc:sldMkLst>
          <pc:docMk/>
          <pc:sldMk cId="71230671" sldId="270"/>
        </pc:sldMkLst>
        <pc:picChg chg="mod">
          <ac:chgData name="Михаил Попов" userId="1ff28dec684c2c56" providerId="LiveId" clId="{645FD6D3-76D6-4218-912A-24EFF73AD089}" dt="2020-11-15T12:26:37.817" v="474" actId="1076"/>
          <ac:picMkLst>
            <pc:docMk/>
            <pc:sldMk cId="71230671" sldId="270"/>
            <ac:picMk id="4" creationId="{1E0FCB0E-CFAE-4C9D-8D72-734F52AA7E01}"/>
          </ac:picMkLst>
        </pc:picChg>
      </pc:sldChg>
      <pc:sldChg chg="addSp delSp modSp mod ord delAnim modAnim">
        <pc:chgData name="Михаил Попов" userId="1ff28dec684c2c56" providerId="LiveId" clId="{645FD6D3-76D6-4218-912A-24EFF73AD089}" dt="2020-11-15T12:25:02.934" v="298" actId="1076"/>
        <pc:sldMkLst>
          <pc:docMk/>
          <pc:sldMk cId="1815179315" sldId="282"/>
        </pc:sldMkLst>
        <pc:spChg chg="mod">
          <ac:chgData name="Михаил Попов" userId="1ff28dec684c2c56" providerId="LiveId" clId="{645FD6D3-76D6-4218-912A-24EFF73AD089}" dt="2020-11-15T12:24:13.352" v="291" actId="20577"/>
          <ac:spMkLst>
            <pc:docMk/>
            <pc:sldMk cId="1815179315" sldId="282"/>
            <ac:spMk id="2" creationId="{322B7E80-341F-4843-BEFD-E9FD3872D2D3}"/>
          </ac:spMkLst>
        </pc:spChg>
        <pc:spChg chg="del mod">
          <ac:chgData name="Михаил Попов" userId="1ff28dec684c2c56" providerId="LiveId" clId="{645FD6D3-76D6-4218-912A-24EFF73AD089}" dt="2020-11-15T12:24:16.239" v="292" actId="478"/>
          <ac:spMkLst>
            <pc:docMk/>
            <pc:sldMk cId="1815179315" sldId="282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24:18.213" v="293" actId="478"/>
          <ac:spMkLst>
            <pc:docMk/>
            <pc:sldMk cId="1815179315" sldId="282"/>
            <ac:spMk id="5" creationId="{9C90CE90-DE3C-40C0-A439-2049ACB0B583}"/>
          </ac:spMkLst>
        </pc:spChg>
        <pc:picChg chg="add mod">
          <ac:chgData name="Михаил Попов" userId="1ff28dec684c2c56" providerId="LiveId" clId="{645FD6D3-76D6-4218-912A-24EFF73AD089}" dt="2020-11-15T12:25:02.934" v="298" actId="1076"/>
          <ac:picMkLst>
            <pc:docMk/>
            <pc:sldMk cId="1815179315" sldId="282"/>
            <ac:picMk id="7" creationId="{279719DB-D1C8-4B38-9CF1-88F4B0FDBA0D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1993403" sldId="289"/>
        </pc:sldMkLst>
      </pc:sldChg>
      <pc:sldChg chg="modSp mod">
        <pc:chgData name="Михаил Попов" userId="1ff28dec684c2c56" providerId="LiveId" clId="{645FD6D3-76D6-4218-912A-24EFF73AD089}" dt="2020-11-13T09:21:44.096" v="21" actId="20577"/>
        <pc:sldMkLst>
          <pc:docMk/>
          <pc:sldMk cId="1796929494" sldId="312"/>
        </pc:sldMkLst>
        <pc:spChg chg="mod">
          <ac:chgData name="Михаил Попов" userId="1ff28dec684c2c56" providerId="LiveId" clId="{645FD6D3-76D6-4218-912A-24EFF73AD089}" dt="2020-11-13T09:21:40.637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45FD6D3-76D6-4218-912A-24EFF73AD089}" dt="2020-11-13T09:21:44.096" v="2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645FD6D3-76D6-4218-912A-24EFF73AD089}" dt="2020-11-15T13:10:34.889" v="1166" actId="20577"/>
        <pc:sldMkLst>
          <pc:docMk/>
          <pc:sldMk cId="1059343981" sldId="313"/>
        </pc:sldMkLst>
        <pc:spChg chg="mod">
          <ac:chgData name="Михаил Попов" userId="1ff28dec684c2c56" providerId="LiveId" clId="{645FD6D3-76D6-4218-912A-24EFF73AD089}" dt="2020-11-15T13:10:34.889" v="116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modSp add mod ord modAnim">
        <pc:chgData name="Михаил Попов" userId="1ff28dec684c2c56" providerId="LiveId" clId="{645FD6D3-76D6-4218-912A-24EFF73AD089}" dt="2020-11-15T13:02:27.401" v="1165"/>
        <pc:sldMkLst>
          <pc:docMk/>
          <pc:sldMk cId="610790094" sldId="314"/>
        </pc:sldMkLst>
        <pc:spChg chg="mod">
          <ac:chgData name="Михаил Попов" userId="1ff28dec684c2c56" providerId="LiveId" clId="{645FD6D3-76D6-4218-912A-24EFF73AD089}" dt="2020-11-15T12:30:59.587" v="497" actId="20577"/>
          <ac:spMkLst>
            <pc:docMk/>
            <pc:sldMk cId="610790094" sldId="314"/>
            <ac:spMk id="2" creationId="{322B7E80-341F-4843-BEFD-E9FD3872D2D3}"/>
          </ac:spMkLst>
        </pc:spChg>
        <pc:spChg chg="mod">
          <ac:chgData name="Михаил Попов" userId="1ff28dec684c2c56" providerId="LiveId" clId="{645FD6D3-76D6-4218-912A-24EFF73AD089}" dt="2020-11-15T12:32:43.296" v="737" actId="20577"/>
          <ac:spMkLst>
            <pc:docMk/>
            <pc:sldMk cId="610790094" sldId="314"/>
            <ac:spMk id="3" creationId="{2E9103B4-10EA-4D3D-86B5-2B5F5A6EDD1F}"/>
          </ac:spMkLst>
        </pc:spChg>
      </pc:sldChg>
      <pc:sldChg chg="addSp delSp modSp add mod addAnim delAnim modAnim">
        <pc:chgData name="Михаил Попов" userId="1ff28dec684c2c56" providerId="LiveId" clId="{645FD6D3-76D6-4218-912A-24EFF73AD089}" dt="2020-11-15T13:02:15.986" v="1163"/>
        <pc:sldMkLst>
          <pc:docMk/>
          <pc:sldMk cId="1107730862" sldId="315"/>
        </pc:sldMkLst>
        <pc:spChg chg="mod">
          <ac:chgData name="Михаил Попов" userId="1ff28dec684c2c56" providerId="LiveId" clId="{645FD6D3-76D6-4218-912A-24EFF73AD089}" dt="2020-11-15T12:33:29.040" v="758" actId="20577"/>
          <ac:spMkLst>
            <pc:docMk/>
            <pc:sldMk cId="1107730862" sldId="315"/>
            <ac:spMk id="2" creationId="{322B7E80-341F-4843-BEFD-E9FD3872D2D3}"/>
          </ac:spMkLst>
        </pc:spChg>
        <pc:spChg chg="add del mod">
          <ac:chgData name="Михаил Попов" userId="1ff28dec684c2c56" providerId="LiveId" clId="{645FD6D3-76D6-4218-912A-24EFF73AD089}" dt="2020-11-15T12:34:02.295" v="865" actId="20577"/>
          <ac:spMkLst>
            <pc:docMk/>
            <pc:sldMk cId="1107730862" sldId="315"/>
            <ac:spMk id="3" creationId="{2E9103B4-10EA-4D3D-86B5-2B5F5A6EDD1F}"/>
          </ac:spMkLst>
        </pc:spChg>
        <pc:spChg chg="add del mod">
          <ac:chgData name="Михаил Попов" userId="1ff28dec684c2c56" providerId="LiveId" clId="{645FD6D3-76D6-4218-912A-24EFF73AD089}" dt="2020-11-15T12:33:38.984" v="762" actId="478"/>
          <ac:spMkLst>
            <pc:docMk/>
            <pc:sldMk cId="1107730862" sldId="315"/>
            <ac:spMk id="5" creationId="{8D6E57F5-E18A-4D03-A107-440C922AEAF7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236893754" sldId="315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17337284" sldId="31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9498754" sldId="316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984600869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229704383" sldId="31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64617572" sldId="318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1427600836" sldId="31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641032517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571401625" sldId="319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3858355883" sldId="320"/>
        </pc:sldMkLst>
      </pc:sldChg>
      <pc:sldChg chg="add del">
        <pc:chgData name="Михаил Попов" userId="1ff28dec684c2c56" providerId="LiveId" clId="{645FD6D3-76D6-4218-912A-24EFF73AD089}" dt="2020-11-15T12:34:07.443" v="866" actId="47"/>
        <pc:sldMkLst>
          <pc:docMk/>
          <pc:sldMk cId="22007295" sldId="321"/>
        </pc:sldMkLst>
      </pc:sldChg>
      <pc:sldChg chg="modSp add">
        <pc:chgData name="Михаил Попов" userId="1ff28dec684c2c56" providerId="LiveId" clId="{645FD6D3-76D6-4218-912A-24EFF73AD089}" dt="2020-11-15T12:26:07.991" v="470" actId="20577"/>
        <pc:sldMkLst>
          <pc:docMk/>
          <pc:sldMk cId="360450894" sldId="322"/>
        </pc:sldMkLst>
        <pc:spChg chg="mod">
          <ac:chgData name="Михаил Попов" userId="1ff28dec684c2c56" providerId="LiveId" clId="{645FD6D3-76D6-4218-912A-24EFF73AD089}" dt="2020-11-15T12:26:07.991" v="470" actId="20577"/>
          <ac:spMkLst>
            <pc:docMk/>
            <pc:sldMk cId="360450894" sldId="322"/>
            <ac:spMk id="3" creationId="{D503E451-59B5-4AE7-86B5-4C2A7441E88C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67425413" sldId="32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491406" sldId="323"/>
        </pc:sldMkLst>
      </pc:sldChg>
      <pc:sldChg chg="add del">
        <pc:chgData name="Михаил Попов" userId="1ff28dec684c2c56" providerId="LiveId" clId="{645FD6D3-76D6-4218-912A-24EFF73AD089}" dt="2020-11-15T12:26:46.298" v="475" actId="47"/>
        <pc:sldMkLst>
          <pc:docMk/>
          <pc:sldMk cId="2300817546" sldId="32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63434345" sldId="324"/>
        </pc:sldMkLst>
      </pc:sldChg>
      <pc:sldChg chg="addSp delSp modSp add mod">
        <pc:chgData name="Михаил Попов" userId="1ff28dec684c2c56" providerId="LiveId" clId="{645FD6D3-76D6-4218-912A-24EFF73AD089}" dt="2020-11-15T12:59:09.034" v="1097" actId="1076"/>
        <pc:sldMkLst>
          <pc:docMk/>
          <pc:sldMk cId="1140925112" sldId="324"/>
        </pc:sldMkLst>
        <pc:spChg chg="add mod">
          <ac:chgData name="Михаил Попов" userId="1ff28dec684c2c56" providerId="LiveId" clId="{645FD6D3-76D6-4218-912A-24EFF73AD089}" dt="2020-11-15T12:58:55.951" v="1096" actId="20577"/>
          <ac:spMkLst>
            <pc:docMk/>
            <pc:sldMk cId="1140925112" sldId="324"/>
            <ac:spMk id="5" creationId="{60BEFDEC-0829-44D6-9F0A-331BF9277D15}"/>
          </ac:spMkLst>
        </pc:spChg>
        <pc:picChg chg="add mod">
          <ac:chgData name="Михаил Попов" userId="1ff28dec684c2c56" providerId="LiveId" clId="{645FD6D3-76D6-4218-912A-24EFF73AD089}" dt="2020-11-15T12:59:09.034" v="1097" actId="1076"/>
          <ac:picMkLst>
            <pc:docMk/>
            <pc:sldMk cId="1140925112" sldId="324"/>
            <ac:picMk id="3" creationId="{5AB890F5-DF30-45BD-A9D3-2788A64AB7A0}"/>
          </ac:picMkLst>
        </pc:picChg>
        <pc:picChg chg="del">
          <ac:chgData name="Михаил Попов" userId="1ff28dec684c2c56" providerId="LiveId" clId="{645FD6D3-76D6-4218-912A-24EFF73AD089}" dt="2020-11-15T12:58:30.243" v="1047" actId="478"/>
          <ac:picMkLst>
            <pc:docMk/>
            <pc:sldMk cId="1140925112" sldId="324"/>
            <ac:picMk id="4" creationId="{AE91CDAF-95A7-46DB-9CAB-F9FDD0CA2AF1}"/>
          </ac:picMkLst>
        </pc:picChg>
      </pc:sldChg>
      <pc:sldChg chg="add del">
        <pc:chgData name="Михаил Попов" userId="1ff28dec684c2c56" providerId="LiveId" clId="{645FD6D3-76D6-4218-912A-24EFF73AD089}" dt="2020-11-15T12:58:26.945" v="1046" actId="47"/>
        <pc:sldMkLst>
          <pc:docMk/>
          <pc:sldMk cId="905518258" sldId="32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49463194" sldId="325"/>
        </pc:sldMkLst>
      </pc:sldChg>
      <pc:sldChg chg="addSp modSp add mod modAnim">
        <pc:chgData name="Михаил Попов" userId="1ff28dec684c2c56" providerId="LiveId" clId="{645FD6D3-76D6-4218-912A-24EFF73AD089}" dt="2020-11-15T12:44:09.867" v="907"/>
        <pc:sldMkLst>
          <pc:docMk/>
          <pc:sldMk cId="1999611091" sldId="326"/>
        </pc:sldMkLst>
        <pc:spChg chg="add mod">
          <ac:chgData name="Михаил Попов" userId="1ff28dec684c2c56" providerId="LiveId" clId="{645FD6D3-76D6-4218-912A-24EFF73AD089}" dt="2020-11-15T12:43:29.407" v="898" actId="20577"/>
          <ac:spMkLst>
            <pc:docMk/>
            <pc:sldMk cId="1999611091" sldId="326"/>
            <ac:spMk id="2" creationId="{0A3AED91-7E6C-4837-BF8A-42267EDF6067}"/>
          </ac:spMkLst>
        </pc:spChg>
        <pc:spChg chg="add mod">
          <ac:chgData name="Михаил Попов" userId="1ff28dec684c2c56" providerId="LiveId" clId="{645FD6D3-76D6-4218-912A-24EFF73AD089}" dt="2020-11-15T12:41:05.412" v="875" actId="1076"/>
          <ac:spMkLst>
            <pc:docMk/>
            <pc:sldMk cId="1999611091" sldId="326"/>
            <ac:spMk id="3" creationId="{454EAAFB-1939-4BC1-83D2-9437FDFA9836}"/>
          </ac:spMkLst>
        </pc:spChg>
        <pc:spChg chg="add mod">
          <ac:chgData name="Михаил Попов" userId="1ff28dec684c2c56" providerId="LiveId" clId="{645FD6D3-76D6-4218-912A-24EFF73AD089}" dt="2020-11-15T12:41:22.783" v="879" actId="1076"/>
          <ac:spMkLst>
            <pc:docMk/>
            <pc:sldMk cId="1999611091" sldId="326"/>
            <ac:spMk id="8" creationId="{DD8505F1-2B7E-41CA-91C2-3C68F0FBCBA5}"/>
          </ac:spMkLst>
        </pc:spChg>
        <pc:spChg chg="add mod">
          <ac:chgData name="Михаил Попов" userId="1ff28dec684c2c56" providerId="LiveId" clId="{645FD6D3-76D6-4218-912A-24EFF73AD089}" dt="2020-11-15T12:41:37.754" v="881" actId="1076"/>
          <ac:spMkLst>
            <pc:docMk/>
            <pc:sldMk cId="1999611091" sldId="326"/>
            <ac:spMk id="10" creationId="{D1DC7DB9-0C8B-48EB-A5AF-D1B45F28EA7E}"/>
          </ac:spMkLst>
        </pc:spChg>
        <pc:spChg chg="add mod">
          <ac:chgData name="Михаил Попов" userId="1ff28dec684c2c56" providerId="LiveId" clId="{645FD6D3-76D6-4218-912A-24EFF73AD089}" dt="2020-11-15T12:41:57.360" v="883" actId="1076"/>
          <ac:spMkLst>
            <pc:docMk/>
            <pc:sldMk cId="1999611091" sldId="326"/>
            <ac:spMk id="12" creationId="{9201C06A-1FCB-4330-8DBC-7D03D47B3E6B}"/>
          </ac:spMkLst>
        </pc:spChg>
        <pc:spChg chg="add mod">
          <ac:chgData name="Михаил Попов" userId="1ff28dec684c2c56" providerId="LiveId" clId="{645FD6D3-76D6-4218-912A-24EFF73AD089}" dt="2020-11-15T12:42:05.097" v="885" actId="1076"/>
          <ac:spMkLst>
            <pc:docMk/>
            <pc:sldMk cId="1999611091" sldId="326"/>
            <ac:spMk id="14" creationId="{B2FF3D2F-073D-46AD-923D-16D2FDC311F0}"/>
          </ac:spMkLst>
        </pc:spChg>
        <pc:spChg chg="add mod">
          <ac:chgData name="Михаил Попов" userId="1ff28dec684c2c56" providerId="LiveId" clId="{645FD6D3-76D6-4218-912A-24EFF73AD089}" dt="2020-11-15T12:42:15.336" v="887" actId="1076"/>
          <ac:spMkLst>
            <pc:docMk/>
            <pc:sldMk cId="1999611091" sldId="326"/>
            <ac:spMk id="16" creationId="{E56C4CC2-3FB5-4E20-8714-62A051EA6FA5}"/>
          </ac:spMkLst>
        </pc:spChg>
        <pc:spChg chg="add mod">
          <ac:chgData name="Михаил Попов" userId="1ff28dec684c2c56" providerId="LiveId" clId="{645FD6D3-76D6-4218-912A-24EFF73AD089}" dt="2020-11-15T12:42:21.742" v="889" actId="1076"/>
          <ac:spMkLst>
            <pc:docMk/>
            <pc:sldMk cId="1999611091" sldId="326"/>
            <ac:spMk id="18" creationId="{E1A450CA-D2E8-4D01-B678-AF26F892E0BD}"/>
          </ac:spMkLst>
        </pc:spChg>
        <pc:spChg chg="add mod">
          <ac:chgData name="Михаил Попов" userId="1ff28dec684c2c56" providerId="LiveId" clId="{645FD6D3-76D6-4218-912A-24EFF73AD089}" dt="2020-11-15T12:42:44.575" v="891" actId="1076"/>
          <ac:spMkLst>
            <pc:docMk/>
            <pc:sldMk cId="1999611091" sldId="326"/>
            <ac:spMk id="20" creationId="{BD053154-A803-4B2A-96E3-8E787B8DE178}"/>
          </ac:spMkLst>
        </pc:spChg>
        <pc:spChg chg="add mod">
          <ac:chgData name="Михаил Попов" userId="1ff28dec684c2c56" providerId="LiveId" clId="{645FD6D3-76D6-4218-912A-24EFF73AD089}" dt="2020-11-15T12:42:53.301" v="893" actId="1076"/>
          <ac:spMkLst>
            <pc:docMk/>
            <pc:sldMk cId="1999611091" sldId="326"/>
            <ac:spMk id="22" creationId="{53B840CB-3497-4B62-982B-9F012399633D}"/>
          </ac:spMkLst>
        </pc:spChg>
        <pc:spChg chg="add mod">
          <ac:chgData name="Михаил Попов" userId="1ff28dec684c2c56" providerId="LiveId" clId="{645FD6D3-76D6-4218-912A-24EFF73AD089}" dt="2020-11-15T12:42:58.670" v="895" actId="1076"/>
          <ac:spMkLst>
            <pc:docMk/>
            <pc:sldMk cId="1999611091" sldId="326"/>
            <ac:spMk id="24" creationId="{229957D6-D33A-499D-A346-451431E22302}"/>
          </ac:spMkLst>
        </pc:spChg>
        <pc:spChg chg="add mod">
          <ac:chgData name="Михаил Попов" userId="1ff28dec684c2c56" providerId="LiveId" clId="{645FD6D3-76D6-4218-912A-24EFF73AD089}" dt="2020-11-15T12:43:06.878" v="897" actId="1076"/>
          <ac:spMkLst>
            <pc:docMk/>
            <pc:sldMk cId="1999611091" sldId="326"/>
            <ac:spMk id="26" creationId="{9CAA6474-C22F-4611-89FB-6DA57373BE6A}"/>
          </ac:spMkLst>
        </pc:spChg>
      </pc:sldChg>
      <pc:sldChg chg="add del">
        <pc:chgData name="Михаил Попов" userId="1ff28dec684c2c56" providerId="LiveId" clId="{645FD6D3-76D6-4218-912A-24EFF73AD089}" dt="2020-11-15T12:27:21.744" v="476" actId="47"/>
        <pc:sldMkLst>
          <pc:docMk/>
          <pc:sldMk cId="3240441532" sldId="326"/>
        </pc:sldMkLst>
      </pc:sldChg>
      <pc:sldChg chg="delSp new del mod">
        <pc:chgData name="Михаил Попов" userId="1ff28dec684c2c56" providerId="LiveId" clId="{645FD6D3-76D6-4218-912A-24EFF73AD089}" dt="2020-11-15T12:23:58.209" v="260" actId="47"/>
        <pc:sldMkLst>
          <pc:docMk/>
          <pc:sldMk cId="1892070205" sldId="327"/>
        </pc:sldMkLst>
        <pc:spChg chg="del">
          <ac:chgData name="Михаил Попов" userId="1ff28dec684c2c56" providerId="LiveId" clId="{645FD6D3-76D6-4218-912A-24EFF73AD089}" dt="2020-11-15T12:23:55.264" v="259" actId="478"/>
          <ac:spMkLst>
            <pc:docMk/>
            <pc:sldMk cId="1892070205" sldId="327"/>
            <ac:spMk id="3" creationId="{DFAAC2AC-429C-42F0-A102-DF7E601FD44C}"/>
          </ac:spMkLst>
        </pc:spChg>
      </pc:sldChg>
      <pc:sldChg chg="modSp add mod">
        <pc:chgData name="Михаил Попов" userId="1ff28dec684c2c56" providerId="LiveId" clId="{645FD6D3-76D6-4218-912A-24EFF73AD089}" dt="2020-11-15T12:44:51.322" v="914" actId="1076"/>
        <pc:sldMkLst>
          <pc:docMk/>
          <pc:sldMk cId="3782518983" sldId="327"/>
        </pc:sldMkLst>
        <pc:spChg chg="mod">
          <ac:chgData name="Михаил Попов" userId="1ff28dec684c2c56" providerId="LiveId" clId="{645FD6D3-76D6-4218-912A-24EFF73AD089}" dt="2020-11-15T12:44:19.189" v="909" actId="20577"/>
          <ac:spMkLst>
            <pc:docMk/>
            <pc:sldMk cId="3782518983" sldId="327"/>
            <ac:spMk id="3" creationId="{454EAAFB-1939-4BC1-83D2-9437FDFA9836}"/>
          </ac:spMkLst>
        </pc:spChg>
        <pc:spChg chg="mod">
          <ac:chgData name="Михаил Попов" userId="1ff28dec684c2c56" providerId="LiveId" clId="{645FD6D3-76D6-4218-912A-24EFF73AD089}" dt="2020-11-15T12:44:27.058" v="910" actId="20577"/>
          <ac:spMkLst>
            <pc:docMk/>
            <pc:sldMk cId="3782518983" sldId="327"/>
            <ac:spMk id="12" creationId="{9201C06A-1FCB-4330-8DBC-7D03D47B3E6B}"/>
          </ac:spMkLst>
        </pc:spChg>
        <pc:spChg chg="mod">
          <ac:chgData name="Михаил Попов" userId="1ff28dec684c2c56" providerId="LiveId" clId="{645FD6D3-76D6-4218-912A-24EFF73AD089}" dt="2020-11-15T12:44:29.784" v="911" actId="20577"/>
          <ac:spMkLst>
            <pc:docMk/>
            <pc:sldMk cId="3782518983" sldId="327"/>
            <ac:spMk id="14" creationId="{B2FF3D2F-073D-46AD-923D-16D2FDC311F0}"/>
          </ac:spMkLst>
        </pc:spChg>
        <pc:spChg chg="mod">
          <ac:chgData name="Михаил Попов" userId="1ff28dec684c2c56" providerId="LiveId" clId="{645FD6D3-76D6-4218-912A-24EFF73AD089}" dt="2020-11-15T12:44:34.399" v="912" actId="20577"/>
          <ac:spMkLst>
            <pc:docMk/>
            <pc:sldMk cId="3782518983" sldId="327"/>
            <ac:spMk id="16" creationId="{E56C4CC2-3FB5-4E20-8714-62A051EA6FA5}"/>
          </ac:spMkLst>
        </pc:spChg>
        <pc:spChg chg="mod">
          <ac:chgData name="Михаил Попов" userId="1ff28dec684c2c56" providerId="LiveId" clId="{645FD6D3-76D6-4218-912A-24EFF73AD089}" dt="2020-11-15T12:44:37.177" v="913" actId="20577"/>
          <ac:spMkLst>
            <pc:docMk/>
            <pc:sldMk cId="3782518983" sldId="327"/>
            <ac:spMk id="18" creationId="{E1A450CA-D2E8-4D01-B678-AF26F892E0BD}"/>
          </ac:spMkLst>
        </pc:spChg>
        <pc:spChg chg="mod">
          <ac:chgData name="Михаил Попов" userId="1ff28dec684c2c56" providerId="LiveId" clId="{645FD6D3-76D6-4218-912A-24EFF73AD089}" dt="2020-11-15T12:44:51.322" v="914" actId="1076"/>
          <ac:spMkLst>
            <pc:docMk/>
            <pc:sldMk cId="3782518983" sldId="327"/>
            <ac:spMk id="20" creationId="{BD053154-A803-4B2A-96E3-8E787B8DE178}"/>
          </ac:spMkLst>
        </pc:spChg>
      </pc:sldChg>
      <pc:sldChg chg="addSp modSp add mod">
        <pc:chgData name="Михаил Попов" userId="1ff28dec684c2c56" providerId="LiveId" clId="{645FD6D3-76D6-4218-912A-24EFF73AD089}" dt="2020-11-15T12:50:26.664" v="951" actId="20577"/>
        <pc:sldMkLst>
          <pc:docMk/>
          <pc:sldMk cId="3611766979" sldId="328"/>
        </pc:sldMkLst>
        <pc:spChg chg="add mod">
          <ac:chgData name="Михаил Попов" userId="1ff28dec684c2c56" providerId="LiveId" clId="{645FD6D3-76D6-4218-912A-24EFF73AD089}" dt="2020-11-15T12:47:07.920" v="919" actId="1076"/>
          <ac:spMkLst>
            <pc:docMk/>
            <pc:sldMk cId="3611766979" sldId="328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47:32.782" v="922" actId="1076"/>
          <ac:spMkLst>
            <pc:docMk/>
            <pc:sldMk cId="3611766979" sldId="328"/>
            <ac:spMk id="3" creationId="{4D00E844-0CEE-4E50-80FD-6F68BF3999F9}"/>
          </ac:spMkLst>
        </pc:spChg>
        <pc:spChg chg="add mod">
          <ac:chgData name="Михаил Попов" userId="1ff28dec684c2c56" providerId="LiveId" clId="{645FD6D3-76D6-4218-912A-24EFF73AD089}" dt="2020-11-15T12:48:57.659" v="929" actId="1035"/>
          <ac:spMkLst>
            <pc:docMk/>
            <pc:sldMk cId="3611766979" sldId="328"/>
            <ac:spMk id="9" creationId="{E8515EC4-DBE1-4324-A7FB-52458F9308CC}"/>
          </ac:spMkLst>
        </pc:spChg>
        <pc:spChg chg="add mod">
          <ac:chgData name="Михаил Попов" userId="1ff28dec684c2c56" providerId="LiveId" clId="{645FD6D3-76D6-4218-912A-24EFF73AD089}" dt="2020-11-15T12:49:06.483" v="931" actId="1076"/>
          <ac:spMkLst>
            <pc:docMk/>
            <pc:sldMk cId="3611766979" sldId="328"/>
            <ac:spMk id="11" creationId="{A16D8216-6411-4812-A115-4BAA863B45B4}"/>
          </ac:spMkLst>
        </pc:spChg>
        <pc:spChg chg="add mod">
          <ac:chgData name="Михаил Попов" userId="1ff28dec684c2c56" providerId="LiveId" clId="{645FD6D3-76D6-4218-912A-24EFF73AD089}" dt="2020-11-15T12:49:28.557" v="933" actId="1076"/>
          <ac:spMkLst>
            <pc:docMk/>
            <pc:sldMk cId="3611766979" sldId="328"/>
            <ac:spMk id="13" creationId="{41305A0C-C217-4F02-8E21-D613FBC44202}"/>
          </ac:spMkLst>
        </pc:spChg>
        <pc:spChg chg="add mod">
          <ac:chgData name="Михаил Попов" userId="1ff28dec684c2c56" providerId="LiveId" clId="{645FD6D3-76D6-4218-912A-24EFF73AD089}" dt="2020-11-15T12:50:11.120" v="946" actId="1076"/>
          <ac:spMkLst>
            <pc:docMk/>
            <pc:sldMk cId="3611766979" sldId="328"/>
            <ac:spMk id="17" creationId="{9133E552-4201-42CA-BD4A-A10A3ABF9BFE}"/>
          </ac:spMkLst>
        </pc:spChg>
        <pc:spChg chg="add mod">
          <ac:chgData name="Михаил Попов" userId="1ff28dec684c2c56" providerId="LiveId" clId="{645FD6D3-76D6-4218-912A-24EFF73AD089}" dt="2020-11-15T12:50:17.564" v="948" actId="1076"/>
          <ac:spMkLst>
            <pc:docMk/>
            <pc:sldMk cId="3611766979" sldId="328"/>
            <ac:spMk id="19" creationId="{DEA818D6-610F-4DEC-9DC9-CFEA4CBE0080}"/>
          </ac:spMkLst>
        </pc:spChg>
        <pc:spChg chg="add mod">
          <ac:chgData name="Михаил Попов" userId="1ff28dec684c2c56" providerId="LiveId" clId="{645FD6D3-76D6-4218-912A-24EFF73AD089}" dt="2020-11-15T12:50:26.664" v="951" actId="20577"/>
          <ac:spMkLst>
            <pc:docMk/>
            <pc:sldMk cId="3611766979" sldId="328"/>
            <ac:spMk id="21" creationId="{66C1D397-EF56-4835-8798-32807ED0C067}"/>
          </ac:spMkLst>
        </pc:spChg>
        <pc:cxnChg chg="add mod">
          <ac:chgData name="Михаил Попов" userId="1ff28dec684c2c56" providerId="LiveId" clId="{645FD6D3-76D6-4218-912A-24EFF73AD089}" dt="2020-11-15T12:49:55.493" v="944" actId="1582"/>
          <ac:cxnSpMkLst>
            <pc:docMk/>
            <pc:sldMk cId="3611766979" sldId="328"/>
            <ac:cxnSpMk id="15" creationId="{6036F158-CBC9-4932-A70C-3E8286C6CE8C}"/>
          </ac:cxnSpMkLst>
        </pc:cxnChg>
      </pc:sldChg>
      <pc:sldChg chg="modSp add mod">
        <pc:chgData name="Михаил Попов" userId="1ff28dec684c2c56" providerId="LiveId" clId="{645FD6D3-76D6-4218-912A-24EFF73AD089}" dt="2020-11-15T12:50:47.618" v="955" actId="20577"/>
        <pc:sldMkLst>
          <pc:docMk/>
          <pc:sldMk cId="164022872" sldId="329"/>
        </pc:sldMkLst>
        <pc:spChg chg="mod">
          <ac:chgData name="Михаил Попов" userId="1ff28dec684c2c56" providerId="LiveId" clId="{645FD6D3-76D6-4218-912A-24EFF73AD089}" dt="2020-11-15T12:50:42.819" v="953" actId="20577"/>
          <ac:spMkLst>
            <pc:docMk/>
            <pc:sldMk cId="164022872" sldId="329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0:45.586" v="954" actId="20577"/>
          <ac:spMkLst>
            <pc:docMk/>
            <pc:sldMk cId="164022872" sldId="329"/>
            <ac:spMk id="3" creationId="{4D00E844-0CEE-4E50-80FD-6F68BF3999F9}"/>
          </ac:spMkLst>
        </pc:spChg>
        <pc:spChg chg="mod">
          <ac:chgData name="Михаил Попов" userId="1ff28dec684c2c56" providerId="LiveId" clId="{645FD6D3-76D6-4218-912A-24EFF73AD089}" dt="2020-11-15T12:50:47.618" v="955" actId="20577"/>
          <ac:spMkLst>
            <pc:docMk/>
            <pc:sldMk cId="164022872" sldId="329"/>
            <ac:spMk id="9" creationId="{E8515EC4-DBE1-4324-A7FB-52458F9308CC}"/>
          </ac:spMkLst>
        </pc:spChg>
      </pc:sldChg>
      <pc:sldChg chg="add del">
        <pc:chgData name="Михаил Попов" userId="1ff28dec684c2c56" providerId="LiveId" clId="{645FD6D3-76D6-4218-912A-24EFF73AD089}" dt="2020-11-15T12:46:56.735" v="917"/>
        <pc:sldMkLst>
          <pc:docMk/>
          <pc:sldMk cId="779198999" sldId="329"/>
        </pc:sldMkLst>
      </pc:sldChg>
      <pc:sldChg chg="addSp modSp add mod">
        <pc:chgData name="Михаил Попов" userId="1ff28dec684c2c56" providerId="LiveId" clId="{645FD6D3-76D6-4218-912A-24EFF73AD089}" dt="2020-11-15T12:51:24.582" v="960" actId="1076"/>
        <pc:sldMkLst>
          <pc:docMk/>
          <pc:sldMk cId="4219026497" sldId="330"/>
        </pc:sldMkLst>
        <pc:spChg chg="mod">
          <ac:chgData name="Михаил Попов" userId="1ff28dec684c2c56" providerId="LiveId" clId="{645FD6D3-76D6-4218-912A-24EFF73AD089}" dt="2020-11-15T12:51:10.051" v="957" actId="20577"/>
          <ac:spMkLst>
            <pc:docMk/>
            <pc:sldMk cId="4219026497" sldId="330"/>
            <ac:spMk id="2" creationId="{0EDB92DB-FD79-4CA5-89E3-8F84282449A8}"/>
          </ac:spMkLst>
        </pc:spChg>
        <pc:spChg chg="add mod">
          <ac:chgData name="Михаил Попов" userId="1ff28dec684c2c56" providerId="LiveId" clId="{645FD6D3-76D6-4218-912A-24EFF73AD089}" dt="2020-11-15T12:51:24.582" v="960" actId="1076"/>
          <ac:spMkLst>
            <pc:docMk/>
            <pc:sldMk cId="4219026497" sldId="330"/>
            <ac:spMk id="6" creationId="{8311A218-57CE-49C1-8F74-6DAC796687DE}"/>
          </ac:spMkLst>
        </pc:spChg>
        <pc:spChg chg="mod">
          <ac:chgData name="Михаил Попов" userId="1ff28dec684c2c56" providerId="LiveId" clId="{645FD6D3-76D6-4218-912A-24EFF73AD089}" dt="2020-11-15T12:51:16.131" v="958" actId="20577"/>
          <ac:spMkLst>
            <pc:docMk/>
            <pc:sldMk cId="4219026497" sldId="330"/>
            <ac:spMk id="9" creationId="{E8515EC4-DBE1-4324-A7FB-52458F9308CC}"/>
          </ac:spMkLst>
        </pc:spChg>
      </pc:sldChg>
      <pc:sldChg chg="modSp add mod">
        <pc:chgData name="Михаил Попов" userId="1ff28dec684c2c56" providerId="LiveId" clId="{645FD6D3-76D6-4218-912A-24EFF73AD089}" dt="2020-11-15T12:53:42.548" v="1043" actId="1037"/>
        <pc:sldMkLst>
          <pc:docMk/>
          <pc:sldMk cId="1224093730" sldId="331"/>
        </pc:sldMkLst>
        <pc:spChg chg="mod">
          <ac:chgData name="Михаил Попов" userId="1ff28dec684c2c56" providerId="LiveId" clId="{645FD6D3-76D6-4218-912A-24EFF73AD089}" dt="2020-11-15T12:51:39.136" v="962" actId="20577"/>
          <ac:spMkLst>
            <pc:docMk/>
            <pc:sldMk cId="1224093730" sldId="331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42.548" v="1043" actId="1037"/>
          <ac:spMkLst>
            <pc:docMk/>
            <pc:sldMk cId="1224093730" sldId="331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56.691" v="1045" actId="1037"/>
        <pc:sldMkLst>
          <pc:docMk/>
          <pc:sldMk cId="287478928" sldId="332"/>
        </pc:sldMkLst>
        <pc:spChg chg="mod">
          <ac:chgData name="Михаил Попов" userId="1ff28dec684c2c56" providerId="LiveId" clId="{645FD6D3-76D6-4218-912A-24EFF73AD089}" dt="2020-11-15T12:51:55.176" v="968" actId="20577"/>
          <ac:spMkLst>
            <pc:docMk/>
            <pc:sldMk cId="287478928" sldId="332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56.691" v="1045" actId="1037"/>
          <ac:spMkLst>
            <pc:docMk/>
            <pc:sldMk cId="287478928" sldId="332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867174753" sldId="33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99112927" sldId="333"/>
        </pc:sldMkLst>
      </pc:sldChg>
      <pc:sldChg chg="modSp add mod">
        <pc:chgData name="Михаил Попов" userId="1ff28dec684c2c56" providerId="LiveId" clId="{645FD6D3-76D6-4218-912A-24EFF73AD089}" dt="2020-11-15T12:53:28.331" v="1024" actId="1037"/>
        <pc:sldMkLst>
          <pc:docMk/>
          <pc:sldMk cId="4058595374" sldId="333"/>
        </pc:sldMkLst>
        <pc:spChg chg="mod">
          <ac:chgData name="Михаил Попов" userId="1ff28dec684c2c56" providerId="LiveId" clId="{645FD6D3-76D6-4218-912A-24EFF73AD089}" dt="2020-11-15T12:52:05.387" v="974" actId="20577"/>
          <ac:spMkLst>
            <pc:docMk/>
            <pc:sldMk cId="4058595374" sldId="333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8.331" v="1024" actId="1037"/>
          <ac:spMkLst>
            <pc:docMk/>
            <pc:sldMk cId="4058595374" sldId="333"/>
            <ac:spMk id="6" creationId="{8311A218-57CE-49C1-8F74-6DAC796687DE}"/>
          </ac:spMkLst>
        </pc:spChg>
      </pc:sldChg>
      <pc:sldChg chg="modSp add mod">
        <pc:chgData name="Михаил Попов" userId="1ff28dec684c2c56" providerId="LiveId" clId="{645FD6D3-76D6-4218-912A-24EFF73AD089}" dt="2020-11-15T12:53:21.989" v="1011" actId="1037"/>
        <pc:sldMkLst>
          <pc:docMk/>
          <pc:sldMk cId="736141713" sldId="334"/>
        </pc:sldMkLst>
        <pc:spChg chg="mod">
          <ac:chgData name="Михаил Попов" userId="1ff28dec684c2c56" providerId="LiveId" clId="{645FD6D3-76D6-4218-912A-24EFF73AD089}" dt="2020-11-15T12:52:13.706" v="980" actId="20577"/>
          <ac:spMkLst>
            <pc:docMk/>
            <pc:sldMk cId="736141713" sldId="334"/>
            <ac:spMk id="2" creationId="{0EDB92DB-FD79-4CA5-89E3-8F84282449A8}"/>
          </ac:spMkLst>
        </pc:spChg>
        <pc:spChg chg="mod">
          <ac:chgData name="Михаил Попов" userId="1ff28dec684c2c56" providerId="LiveId" clId="{645FD6D3-76D6-4218-912A-24EFF73AD089}" dt="2020-11-15T12:53:21.989" v="1011" actId="1037"/>
          <ac:spMkLst>
            <pc:docMk/>
            <pc:sldMk cId="736141713" sldId="334"/>
            <ac:spMk id="6" creationId="{8311A218-57CE-49C1-8F74-6DAC796687DE}"/>
          </ac:spMkLst>
        </pc:sp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479419012" sldId="33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626877007" sldId="335"/>
        </pc:sldMkLst>
      </pc:sldChg>
      <pc:sldChg chg="addSp delSp modSp add mod">
        <pc:chgData name="Михаил Попов" userId="1ff28dec684c2c56" providerId="LiveId" clId="{645FD6D3-76D6-4218-912A-24EFF73AD089}" dt="2020-11-15T12:53:04.795" v="993" actId="1076"/>
        <pc:sldMkLst>
          <pc:docMk/>
          <pc:sldMk cId="3095593576" sldId="335"/>
        </pc:sldMkLst>
        <pc:spChg chg="mod">
          <ac:chgData name="Михаил Попов" userId="1ff28dec684c2c56" providerId="LiveId" clId="{645FD6D3-76D6-4218-912A-24EFF73AD089}" dt="2020-11-15T12:52:34.032" v="986" actId="20577"/>
          <ac:spMkLst>
            <pc:docMk/>
            <pc:sldMk cId="3095593576" sldId="335"/>
            <ac:spMk id="2" creationId="{0EDB92DB-FD79-4CA5-89E3-8F84282449A8}"/>
          </ac:spMkLst>
        </pc:spChg>
        <pc:spChg chg="del">
          <ac:chgData name="Михаил Попов" userId="1ff28dec684c2c56" providerId="LiveId" clId="{645FD6D3-76D6-4218-912A-24EFF73AD089}" dt="2020-11-15T12:52:39.820" v="987" actId="478"/>
          <ac:spMkLst>
            <pc:docMk/>
            <pc:sldMk cId="3095593576" sldId="335"/>
            <ac:spMk id="6" creationId="{8311A218-57CE-49C1-8F74-6DAC796687DE}"/>
          </ac:spMkLst>
        </pc:spChg>
        <pc:spChg chg="add mod">
          <ac:chgData name="Михаил Попов" userId="1ff28dec684c2c56" providerId="LiveId" clId="{645FD6D3-76D6-4218-912A-24EFF73AD089}" dt="2020-11-15T12:53:04.795" v="993" actId="1076"/>
          <ac:spMkLst>
            <pc:docMk/>
            <pc:sldMk cId="3095593576" sldId="335"/>
            <ac:spMk id="7" creationId="{A81DE540-3E14-46EE-8BDA-21BCB7D9FCFA}"/>
          </ac:spMkLst>
        </pc:spChg>
        <pc:spChg chg="mod">
          <ac:chgData name="Михаил Попов" userId="1ff28dec684c2c56" providerId="LiveId" clId="{645FD6D3-76D6-4218-912A-24EFF73AD089}" dt="2020-11-15T12:52:42.338" v="988" actId="20577"/>
          <ac:spMkLst>
            <pc:docMk/>
            <pc:sldMk cId="3095593576" sldId="335"/>
            <ac:spMk id="11" creationId="{A16D8216-6411-4812-A115-4BAA863B45B4}"/>
          </ac:spMkLst>
        </pc:spChg>
        <pc:spChg chg="mod">
          <ac:chgData name="Михаил Попов" userId="1ff28dec684c2c56" providerId="LiveId" clId="{645FD6D3-76D6-4218-912A-24EFF73AD089}" dt="2020-11-15T12:52:46.531" v="989" actId="20577"/>
          <ac:spMkLst>
            <pc:docMk/>
            <pc:sldMk cId="3095593576" sldId="335"/>
            <ac:spMk id="17" creationId="{9133E552-4201-42CA-BD4A-A10A3ABF9BFE}"/>
          </ac:spMkLst>
        </pc:spChg>
        <pc:spChg chg="mod">
          <ac:chgData name="Михаил Попов" userId="1ff28dec684c2c56" providerId="LiveId" clId="{645FD6D3-76D6-4218-912A-24EFF73AD089}" dt="2020-11-15T12:52:48.147" v="990" actId="20577"/>
          <ac:spMkLst>
            <pc:docMk/>
            <pc:sldMk cId="3095593576" sldId="335"/>
            <ac:spMk id="19" creationId="{DEA818D6-610F-4DEC-9DC9-CFEA4CBE0080}"/>
          </ac:spMkLst>
        </pc:spChg>
        <pc:spChg chg="mod">
          <ac:chgData name="Михаил Попов" userId="1ff28dec684c2c56" providerId="LiveId" clId="{645FD6D3-76D6-4218-912A-24EFF73AD089}" dt="2020-11-15T12:52:51.107" v="991" actId="20577"/>
          <ac:spMkLst>
            <pc:docMk/>
            <pc:sldMk cId="3095593576" sldId="335"/>
            <ac:spMk id="21" creationId="{66C1D397-EF56-4835-8798-32807ED0C067}"/>
          </ac:spMkLst>
        </pc:spChg>
      </pc:sldChg>
      <pc:sldChg chg="addSp delSp modSp new mod modAnim">
        <pc:chgData name="Михаил Попов" userId="1ff28dec684c2c56" providerId="LiveId" clId="{645FD6D3-76D6-4218-912A-24EFF73AD089}" dt="2020-11-15T13:02:07.668" v="1162"/>
        <pc:sldMkLst>
          <pc:docMk/>
          <pc:sldMk cId="177926073" sldId="336"/>
        </pc:sldMkLst>
        <pc:spChg chg="del">
          <ac:chgData name="Михаил Попов" userId="1ff28dec684c2c56" providerId="LiveId" clId="{645FD6D3-76D6-4218-912A-24EFF73AD089}" dt="2020-11-15T13:00:40.851" v="1104" actId="478"/>
          <ac:spMkLst>
            <pc:docMk/>
            <pc:sldMk cId="177926073" sldId="336"/>
            <ac:spMk id="2" creationId="{877681AA-13BF-409E-90C3-8503864D2E7B}"/>
          </ac:spMkLst>
        </pc:spChg>
        <pc:spChg chg="del">
          <ac:chgData name="Михаил Попов" userId="1ff28dec684c2c56" providerId="LiveId" clId="{645FD6D3-76D6-4218-912A-24EFF73AD089}" dt="2020-11-15T13:00:17.627" v="1099" actId="478"/>
          <ac:spMkLst>
            <pc:docMk/>
            <pc:sldMk cId="177926073" sldId="336"/>
            <ac:spMk id="3" creationId="{5C0302C8-3338-492C-8B0D-B2AC301FFE6A}"/>
          </ac:spMkLst>
        </pc:spChg>
        <pc:spChg chg="add mod">
          <ac:chgData name="Михаил Попов" userId="1ff28dec684c2c56" providerId="LiveId" clId="{645FD6D3-76D6-4218-912A-24EFF73AD089}" dt="2020-11-15T13:01:10.520" v="1153" actId="20577"/>
          <ac:spMkLst>
            <pc:docMk/>
            <pc:sldMk cId="177926073" sldId="336"/>
            <ac:spMk id="6" creationId="{3A31EB15-F8D3-4D3A-B7C8-2D7F8BCEAE88}"/>
          </ac:spMkLst>
        </pc:spChg>
        <pc:spChg chg="add mod">
          <ac:chgData name="Михаил Попов" userId="1ff28dec684c2c56" providerId="LiveId" clId="{645FD6D3-76D6-4218-912A-24EFF73AD089}" dt="2020-11-15T13:02:01.642" v="1161" actId="14100"/>
          <ac:spMkLst>
            <pc:docMk/>
            <pc:sldMk cId="177926073" sldId="336"/>
            <ac:spMk id="7" creationId="{D2A02234-36A4-4252-AE9D-3B3F094C5FFE}"/>
          </ac:spMkLst>
        </pc:spChg>
        <pc:picChg chg="add mod">
          <ac:chgData name="Михаил Попов" userId="1ff28dec684c2c56" providerId="LiveId" clId="{645FD6D3-76D6-4218-912A-24EFF73AD089}" dt="2020-11-15T13:00:25.212" v="1103" actId="1076"/>
          <ac:picMkLst>
            <pc:docMk/>
            <pc:sldMk cId="177926073" sldId="336"/>
            <ac:picMk id="5" creationId="{ABFA1229-60D5-417A-89D4-340E7CE93644}"/>
          </ac:picMkLst>
        </pc:picChg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592783169" sldId="33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797853275" sldId="33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85702425" sldId="33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073570870" sldId="33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60114489" sldId="34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22538836" sldId="341"/>
        </pc:sldMkLst>
      </pc:sldChg>
      <pc:sldChg chg="del">
        <pc:chgData name="Михаил Попов" userId="1ff28dec684c2c56" providerId="LiveId" clId="{645FD6D3-76D6-4218-912A-24EFF73AD089}" dt="2020-11-13T09:28:17.125" v="40" actId="47"/>
        <pc:sldMkLst>
          <pc:docMk/>
          <pc:sldMk cId="3182629587" sldId="34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75120459" sldId="34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69437024" sldId="34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038789999" sldId="34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803716540" sldId="34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56966657" sldId="34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186372418" sldId="35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4144171693" sldId="35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360407573" sldId="35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67099527" sldId="35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532412529" sldId="35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155852435" sldId="355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890601208" sldId="356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867762550" sldId="357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94133300" sldId="358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20125742" sldId="359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75279926" sldId="360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903705307" sldId="361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079305523" sldId="362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3925143317" sldId="363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170828317" sldId="364"/>
        </pc:sldMkLst>
      </pc:sldChg>
      <pc:sldChg chg="del">
        <pc:chgData name="Михаил Попов" userId="1ff28dec684c2c56" providerId="LiveId" clId="{645FD6D3-76D6-4218-912A-24EFF73AD089}" dt="2020-11-13T09:28:33.099" v="55" actId="47"/>
        <pc:sldMkLst>
          <pc:docMk/>
          <pc:sldMk cId="2336584361" sldId="366"/>
        </pc:sldMkLst>
      </pc:sldChg>
    </pc:docChg>
  </pc:docChgLst>
  <pc:docChgLst>
    <pc:chgData name="Михаил Попов" userId="1ff28dec684c2c56" providerId="LiveId" clId="{6BEF38EC-ACE0-4FCA-812E-792C8560B1B0}"/>
    <pc:docChg chg="undo custSel modSld">
      <pc:chgData name="Михаил Попов" userId="1ff28dec684c2c56" providerId="LiveId" clId="{6BEF38EC-ACE0-4FCA-812E-792C8560B1B0}" dt="2021-11-26T15:07:40.956" v="6" actId="20577"/>
      <pc:docMkLst>
        <pc:docMk/>
      </pc:docMkLst>
      <pc:sldChg chg="modSp mod">
        <pc:chgData name="Михаил Попов" userId="1ff28dec684c2c56" providerId="LiveId" clId="{6BEF38EC-ACE0-4FCA-812E-792C8560B1B0}" dt="2021-11-26T15:07:40.956" v="6" actId="20577"/>
        <pc:sldMkLst>
          <pc:docMk/>
          <pc:sldMk cId="4166610191" sldId="497"/>
        </pc:sldMkLst>
        <pc:spChg chg="mod">
          <ac:chgData name="Михаил Попов" userId="1ff28dec684c2c56" providerId="LiveId" clId="{6BEF38EC-ACE0-4FCA-812E-792C8560B1B0}" dt="2021-11-26T15:07:40.956" v="6" actId="20577"/>
          <ac:spMkLst>
            <pc:docMk/>
            <pc:sldMk cId="4166610191" sldId="497"/>
            <ac:spMk id="3" creationId="{2AF395B8-6AC7-4E67-BA04-C8C9C98B5C49}"/>
          </ac:spMkLst>
        </pc:spChg>
        <pc:spChg chg="mod">
          <ac:chgData name="Михаил Попов" userId="1ff28dec684c2c56" providerId="LiveId" clId="{6BEF38EC-ACE0-4FCA-812E-792C8560B1B0}" dt="2021-11-26T15:07:33.375" v="0" actId="20577"/>
          <ac:spMkLst>
            <pc:docMk/>
            <pc:sldMk cId="4166610191" sldId="497"/>
            <ac:spMk id="4" creationId="{BE391946-BEAC-4108-B06B-837252A1CD04}"/>
          </ac:spMkLst>
        </pc:spChg>
      </pc:sldChg>
    </pc:docChg>
  </pc:docChgLst>
  <pc:docChgLst>
    <pc:chgData name="Михаил Попов" userId="1ff28dec684c2c56" providerId="LiveId" clId="{A196A853-526E-4D40-A135-1B7DB96307DB}"/>
    <pc:docChg chg="undo redo custSel addSld delSld modSld sldOrd">
      <pc:chgData name="Михаил Попов" userId="1ff28dec684c2c56" providerId="LiveId" clId="{A196A853-526E-4D40-A135-1B7DB96307DB}" dt="2020-11-06T14:21:14.369" v="5823" actId="47"/>
      <pc:docMkLst>
        <pc:docMk/>
      </pc:docMkLst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285919852" sldId="257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913415171" sldId="258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309925446" sldId="259"/>
        </pc:sldMkLst>
      </pc:sldChg>
      <pc:sldChg chg="modSp add mod modAnim">
        <pc:chgData name="Михаил Попов" userId="1ff28dec684c2c56" providerId="LiveId" clId="{A196A853-526E-4D40-A135-1B7DB96307DB}" dt="2020-11-06T12:08:22.867" v="3375"/>
        <pc:sldMkLst>
          <pc:docMk/>
          <pc:sldMk cId="447441090" sldId="265"/>
        </pc:sldMkLst>
        <pc:spChg chg="mod">
          <ac:chgData name="Михаил Попов" userId="1ff28dec684c2c56" providerId="LiveId" clId="{A196A853-526E-4D40-A135-1B7DB96307DB}" dt="2020-11-06T10:20:25.413" v="1730" actId="20577"/>
          <ac:spMkLst>
            <pc:docMk/>
            <pc:sldMk cId="447441090" sldId="265"/>
            <ac:spMk id="2" creationId="{B4D5588A-FCA9-463A-8DBC-DC1C1645CAC2}"/>
          </ac:spMkLst>
        </pc:spChg>
        <pc:spChg chg="mod">
          <ac:chgData name="Михаил Попов" userId="1ff28dec684c2c56" providerId="LiveId" clId="{A196A853-526E-4D40-A135-1B7DB96307DB}" dt="2020-11-06T10:31:10.618" v="1942" actId="27636"/>
          <ac:spMkLst>
            <pc:docMk/>
            <pc:sldMk cId="447441090" sldId="265"/>
            <ac:spMk id="3" creationId="{08FCF32C-A884-4A91-86DF-1AA1EF84ECBC}"/>
          </ac:spMkLst>
        </pc:spChg>
      </pc:sldChg>
      <pc:sldChg chg="modSp add mod modAnim">
        <pc:chgData name="Михаил Попов" userId="1ff28dec684c2c56" providerId="LiveId" clId="{A196A853-526E-4D40-A135-1B7DB96307DB}" dt="2020-11-06T12:08:26.708" v="3376"/>
        <pc:sldMkLst>
          <pc:docMk/>
          <pc:sldMk cId="2631897269" sldId="266"/>
        </pc:sldMkLst>
        <pc:spChg chg="mod">
          <ac:chgData name="Михаил Попов" userId="1ff28dec684c2c56" providerId="LiveId" clId="{A196A853-526E-4D40-A135-1B7DB96307DB}" dt="2020-11-06T10:20:33.725" v="1742" actId="20577"/>
          <ac:spMkLst>
            <pc:docMk/>
            <pc:sldMk cId="2631897269" sldId="266"/>
            <ac:spMk id="2" creationId="{B6CC2541-5ABF-483D-9970-09F953ED864B}"/>
          </ac:spMkLst>
        </pc:spChg>
        <pc:spChg chg="mod">
          <ac:chgData name="Михаил Попов" userId="1ff28dec684c2c56" providerId="LiveId" clId="{A196A853-526E-4D40-A135-1B7DB96307DB}" dt="2020-11-06T10:22:50.566" v="1939" actId="20577"/>
          <ac:spMkLst>
            <pc:docMk/>
            <pc:sldMk cId="2631897269" sldId="266"/>
            <ac:spMk id="3" creationId="{403FCD45-FCFB-471E-AA5E-12DB0E8FCCB3}"/>
          </ac:spMkLst>
        </pc:spChg>
      </pc:sldChg>
      <pc:sldChg chg="modSp add">
        <pc:chgData name="Михаил Попов" userId="1ff28dec684c2c56" providerId="LiveId" clId="{A196A853-526E-4D40-A135-1B7DB96307DB}" dt="2020-11-06T10:30:45.101" v="1940" actId="404"/>
        <pc:sldMkLst>
          <pc:docMk/>
          <pc:sldMk cId="3587927967" sldId="268"/>
        </pc:sldMkLst>
        <pc:spChg chg="mod">
          <ac:chgData name="Михаил Попов" userId="1ff28dec684c2c56" providerId="LiveId" clId="{A196A853-526E-4D40-A135-1B7DB96307DB}" dt="2020-11-06T10:30:45.101" v="1940" actId="404"/>
          <ac:spMkLst>
            <pc:docMk/>
            <pc:sldMk cId="3587927967" sldId="268"/>
            <ac:spMk id="3" creationId="{855C0558-9833-4E4B-9C68-9935AD52DAAF}"/>
          </ac:spMkLst>
        </pc:spChg>
      </pc:sldChg>
      <pc:sldChg chg="add del">
        <pc:chgData name="Михаил Попов" userId="1ff28dec684c2c56" providerId="LiveId" clId="{A196A853-526E-4D40-A135-1B7DB96307DB}" dt="2020-11-02T20:42:00.662" v="1250" actId="47"/>
        <pc:sldMkLst>
          <pc:docMk/>
          <pc:sldMk cId="3446481910" sldId="26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160022030" sldId="277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4008107748" sldId="278"/>
        </pc:sldMkLst>
      </pc:sldChg>
      <pc:sldChg chg="add">
        <pc:chgData name="Михаил Попов" userId="1ff28dec684c2c56" providerId="LiveId" clId="{A196A853-526E-4D40-A135-1B7DB96307DB}" dt="2020-11-06T10:11:12.530" v="1576"/>
        <pc:sldMkLst>
          <pc:docMk/>
          <pc:sldMk cId="1815179315" sldId="282"/>
        </pc:sldMkLst>
      </pc:sldChg>
      <pc:sldChg chg="modSp add mod">
        <pc:chgData name="Михаил Попов" userId="1ff28dec684c2c56" providerId="LiveId" clId="{A196A853-526E-4D40-A135-1B7DB96307DB}" dt="2020-11-06T13:00:30.944" v="4661" actId="207"/>
        <pc:sldMkLst>
          <pc:docMk/>
          <pc:sldMk cId="3921993403" sldId="289"/>
        </pc:sldMkLst>
        <pc:spChg chg="mod">
          <ac:chgData name="Михаил Попов" userId="1ff28dec684c2c56" providerId="LiveId" clId="{A196A853-526E-4D40-A135-1B7DB96307DB}" dt="2020-11-06T13:00:30.944" v="4661" actId="207"/>
          <ac:spMkLst>
            <pc:docMk/>
            <pc:sldMk cId="3921993403" sldId="289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749889039" sldId="293"/>
        </pc:sldMkLst>
      </pc:sldChg>
      <pc:sldChg chg="add del">
        <pc:chgData name="Михаил Попов" userId="1ff28dec684c2c56" providerId="LiveId" clId="{A196A853-526E-4D40-A135-1B7DB96307DB}" dt="2020-11-02T21:25:07.711" v="1272" actId="47"/>
        <pc:sldMkLst>
          <pc:docMk/>
          <pc:sldMk cId="5869822" sldId="298"/>
        </pc:sldMkLst>
      </pc:sldChg>
      <pc:sldChg chg="addSp delSp modSp add del mod">
        <pc:chgData name="Михаил Попов" userId="1ff28dec684c2c56" providerId="LiveId" clId="{A196A853-526E-4D40-A135-1B7DB96307DB}" dt="2020-11-02T21:18:13.971" v="1270" actId="47"/>
        <pc:sldMkLst>
          <pc:docMk/>
          <pc:sldMk cId="2004422814" sldId="298"/>
        </pc:sldMkLst>
        <pc:spChg chg="add del mod">
          <ac:chgData name="Михаил Попов" userId="1ff28dec684c2c56" providerId="LiveId" clId="{A196A853-526E-4D40-A135-1B7DB96307DB}" dt="2020-11-02T20:43:08.112" v="1259" actId="478"/>
          <ac:spMkLst>
            <pc:docMk/>
            <pc:sldMk cId="2004422814" sldId="298"/>
            <ac:spMk id="4" creationId="{9404046C-B16E-47E3-A260-60468A40D02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" creationId="{90A7CDF4-A883-433F-A124-AD34272B0FB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" creationId="{4C2050DC-6050-40B7-963F-62A42B93947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8" creationId="{C3726B8B-F203-4E57-BC16-1EEAD6366709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0" creationId="{FE6F3263-FAE8-4A39-9E10-4990214292B6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11" creationId="{77894892-116E-49FA-9651-44CC289AA0A4}"/>
          </ac:spMkLst>
        </pc:spChg>
        <pc:spChg chg="add del mod">
          <ac:chgData name="Михаил Попов" userId="1ff28dec684c2c56" providerId="LiveId" clId="{A196A853-526E-4D40-A135-1B7DB96307DB}" dt="2020-11-02T20:43:05.693" v="1258" actId="478"/>
          <ac:spMkLst>
            <pc:docMk/>
            <pc:sldMk cId="2004422814" sldId="298"/>
            <ac:spMk id="21" creationId="{661EE7D2-3510-4589-9147-0FBAD652B592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31" creationId="{2F54022F-CA93-46A8-8292-ED8272CB9A60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56" creationId="{97E69CBD-6E81-4641-B3B1-EEA92DA2B4F8}"/>
          </ac:spMkLst>
        </pc:spChg>
        <pc:spChg chg="mod">
          <ac:chgData name="Михаил Попов" userId="1ff28dec684c2c56" providerId="LiveId" clId="{A196A853-526E-4D40-A135-1B7DB96307DB}" dt="2020-11-02T20:42:29.862" v="1255" actId="404"/>
          <ac:spMkLst>
            <pc:docMk/>
            <pc:sldMk cId="2004422814" sldId="298"/>
            <ac:spMk id="62" creationId="{4D83438E-F9D4-4F15-960D-3ADF9A296753}"/>
          </ac:spMkLst>
        </pc:spChg>
        <pc:grpChg chg="add mod">
          <ac:chgData name="Михаил Попов" userId="1ff28dec684c2c56" providerId="LiveId" clId="{A196A853-526E-4D40-A135-1B7DB96307DB}" dt="2020-11-02T20:43:13.835" v="1260" actId="1076"/>
          <ac:grpSpMkLst>
            <pc:docMk/>
            <pc:sldMk cId="2004422814" sldId="298"/>
            <ac:grpSpMk id="2" creationId="{0800DFC4-9026-4BD6-AC0D-7637B86CB263}"/>
          </ac:grpSpMkLst>
        </pc:grp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3" creationId="{A7657857-1A62-4CC0-8CFA-FF3A1B7122FA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0" creationId="{C190B4BA-7F36-457C-80FF-51566BE71110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28" creationId="{24EAD28A-B171-42E3-926B-F49E46CDD489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57" creationId="{5A061B09-D30B-435D-8CFD-2D985788449B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3" creationId="{14DA8B38-A3B6-4296-8F2D-8DFA34F195E2}"/>
          </ac:cxnSpMkLst>
        </pc:cxnChg>
        <pc:cxnChg chg="mod">
          <ac:chgData name="Михаил Попов" userId="1ff28dec684c2c56" providerId="LiveId" clId="{A196A853-526E-4D40-A135-1B7DB96307DB}" dt="2020-11-02T20:42:29.862" v="1255" actId="404"/>
          <ac:cxnSpMkLst>
            <pc:docMk/>
            <pc:sldMk cId="2004422814" sldId="298"/>
            <ac:cxnSpMk id="66" creationId="{9C75E1DA-6C65-420A-A9E0-1BC4A013CC6D}"/>
          </ac:cxnSpMkLst>
        </pc:cxnChg>
      </pc:sldChg>
      <pc:sldChg chg="modSp mod">
        <pc:chgData name="Михаил Попов" userId="1ff28dec684c2c56" providerId="LiveId" clId="{A196A853-526E-4D40-A135-1B7DB96307DB}" dt="2020-11-02T18:17:47.641" v="33" actId="20577"/>
        <pc:sldMkLst>
          <pc:docMk/>
          <pc:sldMk cId="1796929494" sldId="312"/>
        </pc:sldMkLst>
        <pc:spChg chg="mod">
          <ac:chgData name="Михаил Попов" userId="1ff28dec684c2c56" providerId="LiveId" clId="{A196A853-526E-4D40-A135-1B7DB96307DB}" dt="2020-11-02T18:17:47.641" v="3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A196A853-526E-4D40-A135-1B7DB96307DB}" dt="2020-11-02T18:17:33.367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Anim">
        <pc:chgData name="Михаил Попов" userId="1ff28dec684c2c56" providerId="LiveId" clId="{A196A853-526E-4D40-A135-1B7DB96307DB}" dt="2020-11-06T10:54:34.169" v="2021"/>
        <pc:sldMkLst>
          <pc:docMk/>
          <pc:sldMk cId="1059343981" sldId="313"/>
        </pc:sldMkLst>
        <pc:spChg chg="mod">
          <ac:chgData name="Михаил Попов" userId="1ff28dec684c2c56" providerId="LiveId" clId="{A196A853-526E-4D40-A135-1B7DB96307DB}" dt="2020-11-02T18:46:52.105" v="49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4058259362" sldId="314"/>
        </pc:sldMkLst>
      </pc:sldChg>
      <pc:sldChg chg="add">
        <pc:chgData name="Михаил Попов" userId="1ff28dec684c2c56" providerId="LiveId" clId="{A196A853-526E-4D40-A135-1B7DB96307DB}" dt="2020-11-02T22:17:53.273" v="1485"/>
        <pc:sldMkLst>
          <pc:docMk/>
          <pc:sldMk cId="2236893754" sldId="315"/>
        </pc:sldMkLst>
      </pc:sldChg>
      <pc:sldChg chg="modSp add mod">
        <pc:chgData name="Михаил Попов" userId="1ff28dec684c2c56" providerId="LiveId" clId="{A196A853-526E-4D40-A135-1B7DB96307DB}" dt="2020-11-06T11:44:03.541" v="3108" actId="1076"/>
        <pc:sldMkLst>
          <pc:docMk/>
          <pc:sldMk cId="319498754" sldId="316"/>
        </pc:sldMkLst>
        <pc:picChg chg="mod">
          <ac:chgData name="Михаил Попов" userId="1ff28dec684c2c56" providerId="LiveId" clId="{A196A853-526E-4D40-A135-1B7DB96307DB}" dt="2020-11-06T11:44:03.541" v="3108" actId="1076"/>
          <ac:picMkLst>
            <pc:docMk/>
            <pc:sldMk cId="319498754" sldId="316"/>
            <ac:picMk id="4" creationId="{9ADCC4D7-F0EC-4397-83E4-52F347B70568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891620665" sldId="316"/>
        </pc:sldMkLst>
      </pc:sldChg>
      <pc:sldChg chg="addSp delSp modSp mod ord delAnim">
        <pc:chgData name="Михаил Попов" userId="1ff28dec684c2c56" providerId="LiveId" clId="{A196A853-526E-4D40-A135-1B7DB96307DB}" dt="2020-11-06T11:54:22.966" v="3337"/>
        <pc:sldMkLst>
          <pc:docMk/>
          <pc:sldMk cId="3229704383" sldId="317"/>
        </pc:sldMkLst>
        <pc:spChg chg="mod">
          <ac:chgData name="Михаил Попов" userId="1ff28dec684c2c56" providerId="LiveId" clId="{A196A853-526E-4D40-A135-1B7DB96307DB}" dt="2020-11-06T11:41:55.183" v="3102" actId="20577"/>
          <ac:spMkLst>
            <pc:docMk/>
            <pc:sldMk cId="3229704383" sldId="317"/>
            <ac:spMk id="8" creationId="{2FB62785-3575-4EA4-9241-902C444B2B5D}"/>
          </ac:spMkLst>
        </pc:spChg>
        <pc:picChg chg="del">
          <ac:chgData name="Михаил Попов" userId="1ff28dec684c2c56" providerId="LiveId" clId="{A196A853-526E-4D40-A135-1B7DB96307DB}" dt="2020-11-02T18:18:29.006" v="41" actId="478"/>
          <ac:picMkLst>
            <pc:docMk/>
            <pc:sldMk cId="3229704383" sldId="317"/>
            <ac:picMk id="3" creationId="{DA6276F5-6155-4DE8-BBB9-60CC317DF167}"/>
          </ac:picMkLst>
        </pc:picChg>
        <pc:picChg chg="del">
          <ac:chgData name="Михаил Попов" userId="1ff28dec684c2c56" providerId="LiveId" clId="{A196A853-526E-4D40-A135-1B7DB96307DB}" dt="2020-11-02T18:18:28.206" v="40" actId="478"/>
          <ac:picMkLst>
            <pc:docMk/>
            <pc:sldMk cId="3229704383" sldId="317"/>
            <ac:picMk id="4" creationId="{8FD54431-5DC8-435B-A696-E2244166865A}"/>
          </ac:picMkLst>
        </pc:picChg>
        <pc:picChg chg="add mod">
          <ac:chgData name="Михаил Попов" userId="1ff28dec684c2c56" providerId="LiveId" clId="{A196A853-526E-4D40-A135-1B7DB96307DB}" dt="2020-11-06T11:41:58.737" v="3103" actId="1076"/>
          <ac:picMkLst>
            <pc:docMk/>
            <pc:sldMk cId="3229704383" sldId="317"/>
            <ac:picMk id="5" creationId="{AA9BD3EC-5B06-4781-ADC1-A460D1B452BB}"/>
          </ac:picMkLst>
        </pc:picChg>
      </pc:sldChg>
      <pc:sldChg chg="addSp delSp modSp add mod ord modAnim">
        <pc:chgData name="Михаил Попов" userId="1ff28dec684c2c56" providerId="LiveId" clId="{A196A853-526E-4D40-A135-1B7DB96307DB}" dt="2020-11-06T12:10:22.825" v="3378"/>
        <pc:sldMkLst>
          <pc:docMk/>
          <pc:sldMk cId="1164617572" sldId="318"/>
        </pc:sldMkLst>
        <pc:spChg chg="add mod">
          <ac:chgData name="Михаил Попов" userId="1ff28dec684c2c56" providerId="LiveId" clId="{A196A853-526E-4D40-A135-1B7DB96307DB}" dt="2020-11-02T20:10:36.090" v="998" actId="113"/>
          <ac:spMkLst>
            <pc:docMk/>
            <pc:sldMk cId="1164617572" sldId="318"/>
            <ac:spMk id="5" creationId="{6A8FFC4A-0341-4237-96B3-17DC1E8DB6F7}"/>
          </ac:spMkLst>
        </pc:spChg>
        <pc:spChg chg="mod">
          <ac:chgData name="Михаил Попов" userId="1ff28dec684c2c56" providerId="LiveId" clId="{A196A853-526E-4D40-A135-1B7DB96307DB}" dt="2020-11-02T20:01:15.211" v="539" actId="20577"/>
          <ac:spMkLst>
            <pc:docMk/>
            <pc:sldMk cId="1164617572" sldId="318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0:10:24.912" v="996" actId="478"/>
          <ac:picMkLst>
            <pc:docMk/>
            <pc:sldMk cId="1164617572" sldId="318"/>
            <ac:picMk id="3" creationId="{61A3BAE8-CCBE-4BF4-A04C-FCB67C66FEC2}"/>
          </ac:picMkLst>
        </pc:pic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70338425" sldId="318"/>
        </pc:sldMkLst>
      </pc:sldChg>
      <pc:sldChg chg="addSp delSp modSp add mod ord modAnim">
        <pc:chgData name="Михаил Попов" userId="1ff28dec684c2c56" providerId="LiveId" clId="{A196A853-526E-4D40-A135-1B7DB96307DB}" dt="2020-11-06T11:06:40.147" v="2060"/>
        <pc:sldMkLst>
          <pc:docMk/>
          <pc:sldMk cId="641032517" sldId="319"/>
        </pc:sldMkLst>
        <pc:spChg chg="add mod">
          <ac:chgData name="Михаил Попов" userId="1ff28dec684c2c56" providerId="LiveId" clId="{A196A853-526E-4D40-A135-1B7DB96307DB}" dt="2020-11-02T21:51:29.372" v="1467" actId="20577"/>
          <ac:spMkLst>
            <pc:docMk/>
            <pc:sldMk cId="641032517" sldId="319"/>
            <ac:spMk id="5" creationId="{8BDB7D61-620C-4AD9-9C9C-064720D99733}"/>
          </ac:spMkLst>
        </pc:spChg>
        <pc:spChg chg="mod">
          <ac:chgData name="Михаил Попов" userId="1ff28dec684c2c56" providerId="LiveId" clId="{A196A853-526E-4D40-A135-1B7DB96307DB}" dt="2020-11-02T20:12:25.835" v="1023" actId="20577"/>
          <ac:spMkLst>
            <pc:docMk/>
            <pc:sldMk cId="641032517" sldId="319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2T22:02:28.943" v="1468" actId="478"/>
          <ac:picMkLst>
            <pc:docMk/>
            <pc:sldMk cId="641032517" sldId="319"/>
            <ac:picMk id="3" creationId="{A5468449-85CB-4514-95B7-CA40B4320071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2296820736" sldId="319"/>
        </pc:sldMkLst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3068397235" sldId="320"/>
        </pc:sldMkLst>
      </pc:sldChg>
      <pc:sldChg chg="addSp modSp add del mod ord">
        <pc:chgData name="Михаил Попов" userId="1ff28dec684c2c56" providerId="LiveId" clId="{A196A853-526E-4D40-A135-1B7DB96307DB}" dt="2020-11-06T12:02:04.732" v="3344" actId="47"/>
        <pc:sldMkLst>
          <pc:docMk/>
          <pc:sldMk cId="4278902261" sldId="320"/>
        </pc:sldMkLst>
        <pc:picChg chg="add mod">
          <ac:chgData name="Михаил Попов" userId="1ff28dec684c2c56" providerId="LiveId" clId="{A196A853-526E-4D40-A135-1B7DB96307DB}" dt="2020-11-02T22:32:35.522" v="1496" actId="1076"/>
          <ac:picMkLst>
            <pc:docMk/>
            <pc:sldMk cId="4278902261" sldId="320"/>
            <ac:picMk id="3" creationId="{9852046E-3B1E-4970-BDA1-8941086BB6A0}"/>
          </ac:picMkLst>
        </pc:picChg>
      </pc:sldChg>
      <pc:sldChg chg="addSp modSp add del mod ord">
        <pc:chgData name="Михаил Попов" userId="1ff28dec684c2c56" providerId="LiveId" clId="{A196A853-526E-4D40-A135-1B7DB96307DB}" dt="2020-11-06T12:03:58.842" v="3345" actId="47"/>
        <pc:sldMkLst>
          <pc:docMk/>
          <pc:sldMk cId="282521806" sldId="321"/>
        </pc:sldMkLst>
        <pc:spChg chg="mod">
          <ac:chgData name="Михаил Попов" userId="1ff28dec684c2c56" providerId="LiveId" clId="{A196A853-526E-4D40-A135-1B7DB96307DB}" dt="2020-11-02T22:36:17.226" v="1516" actId="20577"/>
          <ac:spMkLst>
            <pc:docMk/>
            <pc:sldMk cId="282521806" sldId="32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1:53:36.645" v="3335" actId="1076"/>
          <ac:picMkLst>
            <pc:docMk/>
            <pc:sldMk cId="282521806" sldId="321"/>
            <ac:picMk id="3" creationId="{A69A77FE-2A1D-4293-B479-76D4707E5931}"/>
          </ac:picMkLst>
        </pc:pic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4209069007" sldId="321"/>
        </pc:sldMkLst>
      </pc:sldChg>
      <pc:sldChg chg="addSp delSp modSp add mod modAnim">
        <pc:chgData name="Михаил Попов" userId="1ff28dec684c2c56" providerId="LiveId" clId="{A196A853-526E-4D40-A135-1B7DB96307DB}" dt="2020-11-06T12:17:23.185" v="3990"/>
        <pc:sldMkLst>
          <pc:docMk/>
          <pc:sldMk cId="1767425413" sldId="322"/>
        </pc:sldMkLst>
        <pc:spChg chg="add mod">
          <ac:chgData name="Михаил Попов" userId="1ff28dec684c2c56" providerId="LiveId" clId="{A196A853-526E-4D40-A135-1B7DB96307DB}" dt="2020-11-06T12:16:00.325" v="3960" actId="20577"/>
          <ac:spMkLst>
            <pc:docMk/>
            <pc:sldMk cId="1767425413" sldId="322"/>
            <ac:spMk id="3" creationId="{3E49181A-A5A2-46E0-83BF-61DA5E03D4D7}"/>
          </ac:spMkLst>
        </pc:spChg>
        <pc:spChg chg="add del mod">
          <ac:chgData name="Михаил Попов" userId="1ff28dec684c2c56" providerId="LiveId" clId="{A196A853-526E-4D40-A135-1B7DB96307DB}" dt="2020-11-06T12:17:23.185" v="3990"/>
          <ac:spMkLst>
            <pc:docMk/>
            <pc:sldMk cId="1767425413" sldId="322"/>
            <ac:spMk id="4" creationId="{185DD134-47DC-4CF6-AAF6-B6F6471DAF19}"/>
          </ac:spMkLst>
        </pc:spChg>
        <pc:spChg chg="mod">
          <ac:chgData name="Михаил Попов" userId="1ff28dec684c2c56" providerId="LiveId" clId="{A196A853-526E-4D40-A135-1B7DB96307DB}" dt="2020-11-06T12:11:05.359" v="3432" actId="20577"/>
          <ac:spMkLst>
            <pc:docMk/>
            <pc:sldMk cId="1767425413" sldId="322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15.761" v="39" actId="47"/>
        <pc:sldMkLst>
          <pc:docMk/>
          <pc:sldMk cId="2408235677" sldId="322"/>
        </pc:sldMkLst>
      </pc:sldChg>
      <pc:sldChg chg="addSp modSp add mod ord modAnim">
        <pc:chgData name="Михаил Попов" userId="1ff28dec684c2c56" providerId="LiveId" clId="{A196A853-526E-4D40-A135-1B7DB96307DB}" dt="2020-11-06T11:48:00.225" v="3325" actId="20577"/>
        <pc:sldMkLst>
          <pc:docMk/>
          <pc:sldMk cId="233491406" sldId="323"/>
        </pc:sldMkLst>
        <pc:spChg chg="add mod">
          <ac:chgData name="Михаил Попов" userId="1ff28dec684c2c56" providerId="LiveId" clId="{A196A853-526E-4D40-A135-1B7DB96307DB}" dt="2020-11-06T11:48:00.225" v="3325" actId="20577"/>
          <ac:spMkLst>
            <pc:docMk/>
            <pc:sldMk cId="233491406" sldId="323"/>
            <ac:spMk id="3" creationId="{60D8CA0C-884D-4E91-943A-4DBC094BD5DE}"/>
          </ac:spMkLst>
        </pc:spChg>
        <pc:spChg chg="mod">
          <ac:chgData name="Михаил Попов" userId="1ff28dec684c2c56" providerId="LiveId" clId="{A196A853-526E-4D40-A135-1B7DB96307DB}" dt="2020-11-06T11:46:02.446" v="3170" actId="20577"/>
          <ac:spMkLst>
            <pc:docMk/>
            <pc:sldMk cId="233491406" sldId="323"/>
            <ac:spMk id="8" creationId="{2FB62785-3575-4EA4-9241-902C444B2B5D}"/>
          </ac:spMkLst>
        </pc:spChg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49669405" sldId="323"/>
        </pc:sldMkLst>
      </pc:sldChg>
      <pc:sldChg chg="addSp modSp add mod modAnim">
        <pc:chgData name="Михаил Попов" userId="1ff28dec684c2c56" providerId="LiveId" clId="{A196A853-526E-4D40-A135-1B7DB96307DB}" dt="2020-11-06T12:17:56.255" v="4065" actId="20577"/>
        <pc:sldMkLst>
          <pc:docMk/>
          <pc:sldMk cId="463434345" sldId="324"/>
        </pc:sldMkLst>
        <pc:spChg chg="add mod">
          <ac:chgData name="Михаил Попов" userId="1ff28dec684c2c56" providerId="LiveId" clId="{A196A853-526E-4D40-A135-1B7DB96307DB}" dt="2020-11-06T12:17:56.255" v="4065" actId="20577"/>
          <ac:spMkLst>
            <pc:docMk/>
            <pc:sldMk cId="463434345" sldId="324"/>
            <ac:spMk id="3" creationId="{046774D9-E61F-4D99-8565-BD14B3996E84}"/>
          </ac:spMkLst>
        </pc:spChg>
        <pc:spChg chg="mod">
          <ac:chgData name="Михаил Попов" userId="1ff28dec684c2c56" providerId="LiveId" clId="{A196A853-526E-4D40-A135-1B7DB96307DB}" dt="2020-11-06T12:17:18.263" v="3988" actId="20577"/>
          <ac:spMkLst>
            <pc:docMk/>
            <pc:sldMk cId="463434345" sldId="324"/>
            <ac:spMk id="8" creationId="{2FB62785-3575-4EA4-9241-902C444B2B5D}"/>
          </ac:spMkLst>
        </pc:spChg>
      </pc:sldChg>
      <pc:sldChg chg="addSp modSp add mod modAnim">
        <pc:chgData name="Михаил Попов" userId="1ff28dec684c2c56" providerId="LiveId" clId="{A196A853-526E-4D40-A135-1B7DB96307DB}" dt="2020-11-06T13:18:06.533" v="5142" actId="207"/>
        <pc:sldMkLst>
          <pc:docMk/>
          <pc:sldMk cId="3749463194" sldId="325"/>
        </pc:sldMkLst>
        <pc:spChg chg="add mod">
          <ac:chgData name="Михаил Попов" userId="1ff28dec684c2c56" providerId="LiveId" clId="{A196A853-526E-4D40-A135-1B7DB96307DB}" dt="2020-11-06T13:18:06.533" v="5142" actId="207"/>
          <ac:spMkLst>
            <pc:docMk/>
            <pc:sldMk cId="3749463194" sldId="325"/>
            <ac:spMk id="3" creationId="{A0872476-0FBD-41DD-9CB6-06B73A72F455}"/>
          </ac:spMkLst>
        </pc:spChg>
        <pc:spChg chg="mod">
          <ac:chgData name="Михаил Попов" userId="1ff28dec684c2c56" providerId="LiveId" clId="{A196A853-526E-4D40-A135-1B7DB96307DB}" dt="2020-11-06T12:22:38.615" v="4652" actId="20577"/>
          <ac:spMkLst>
            <pc:docMk/>
            <pc:sldMk cId="3749463194" sldId="325"/>
            <ac:spMk id="8" creationId="{2FB62785-3575-4EA4-9241-902C444B2B5D}"/>
          </ac:spMkLst>
        </pc:spChg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3327567333" sldId="326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625907775" sldId="327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863845861" sldId="328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1214596162" sldId="329"/>
        </pc:sldMkLst>
      </pc:sldChg>
      <pc:sldChg chg="add del">
        <pc:chgData name="Михаил Попов" userId="1ff28dec684c2c56" providerId="LiveId" clId="{A196A853-526E-4D40-A135-1B7DB96307DB}" dt="2020-11-02T21:18:13.971" v="1270" actId="47"/>
        <pc:sldMkLst>
          <pc:docMk/>
          <pc:sldMk cId="2658015965" sldId="330"/>
        </pc:sldMkLst>
      </pc:sldChg>
      <pc:sldChg chg="delSp modSp add del mod">
        <pc:chgData name="Михаил Попов" userId="1ff28dec684c2c56" providerId="LiveId" clId="{A196A853-526E-4D40-A135-1B7DB96307DB}" dt="2020-11-02T21:28:06.183" v="1327" actId="47"/>
        <pc:sldMkLst>
          <pc:docMk/>
          <pc:sldMk cId="1762653005" sldId="331"/>
        </pc:sldMkLst>
        <pc:spChg chg="mod">
          <ac:chgData name="Михаил Попов" userId="1ff28dec684c2c56" providerId="LiveId" clId="{A196A853-526E-4D40-A135-1B7DB96307DB}" dt="2020-11-02T21:17:39.204" v="1267" actId="20577"/>
          <ac:spMkLst>
            <pc:docMk/>
            <pc:sldMk cId="1762653005" sldId="331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18:04.624" v="1268" actId="478"/>
          <ac:spMkLst>
            <pc:docMk/>
            <pc:sldMk cId="1762653005" sldId="331"/>
            <ac:spMk id="62" creationId="{4D83438E-F9D4-4F15-960D-3ADF9A296753}"/>
          </ac:spMkLst>
        </pc:sp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5" creationId="{D72738F3-FCA7-4A22-B5EF-8B2EA07EE13C}"/>
          </ac:cxnSpMkLst>
        </pc:cxnChg>
        <pc:cxnChg chg="mod">
          <ac:chgData name="Михаил Попов" userId="1ff28dec684c2c56" providerId="LiveId" clId="{A196A853-526E-4D40-A135-1B7DB96307DB}" dt="2020-11-02T21:17:39.204" v="1267" actId="20577"/>
          <ac:cxnSpMkLst>
            <pc:docMk/>
            <pc:sldMk cId="1762653005" sldId="331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18:08.031" v="1269" actId="478"/>
          <ac:cxnSpMkLst>
            <pc:docMk/>
            <pc:sldMk cId="1762653005" sldId="331"/>
            <ac:cxnSpMk id="66" creationId="{9C75E1DA-6C65-420A-A9E0-1BC4A013CC6D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1:42:19.835" v="3106"/>
        <pc:sldMkLst>
          <pc:docMk/>
          <pc:sldMk cId="2867174753" sldId="332"/>
        </pc:sldMkLst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2:10.778" v="3104" actId="165"/>
          <ac:spMkLst>
            <pc:docMk/>
            <pc:sldMk cId="2867174753" sldId="332"/>
            <ac:spMk id="31" creationId="{2F54022F-CA93-46A8-8292-ED8272CB9A60}"/>
          </ac:spMkLst>
        </pc:spChg>
        <pc:spChg chg="mod topLvl">
          <ac:chgData name="Михаил Попов" userId="1ff28dec684c2c56" providerId="LiveId" clId="{A196A853-526E-4D40-A135-1B7DB96307DB}" dt="2020-11-06T11:42:15.671" v="3105" actId="164"/>
          <ac:spMkLst>
            <pc:docMk/>
            <pc:sldMk cId="2867174753" sldId="332"/>
            <ac:spMk id="56" creationId="{97E69CBD-6E81-4641-B3B1-EEA92DA2B4F8}"/>
          </ac:spMkLst>
        </pc:spChg>
        <pc:grpChg chg="del mod">
          <ac:chgData name="Михаил Попов" userId="1ff28dec684c2c56" providerId="LiveId" clId="{A196A853-526E-4D40-A135-1B7DB96307DB}" dt="2020-11-06T11:42:10.778" v="3104" actId="165"/>
          <ac:grpSpMkLst>
            <pc:docMk/>
            <pc:sldMk cId="2867174753" sldId="332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2:15.671" v="3105" actId="164"/>
          <ac:grpSpMkLst>
            <pc:docMk/>
            <pc:sldMk cId="2867174753" sldId="332"/>
            <ac:grpSpMk id="15" creationId="{11500B52-F060-454D-AC4C-D3FB157A9815}"/>
          </ac:grpSpMkLst>
        </pc:grpChg>
        <pc:picChg chg="add">
          <ac:chgData name="Михаил Попов" userId="1ff28dec684c2c56" providerId="LiveId" clId="{A196A853-526E-4D40-A135-1B7DB96307DB}" dt="2020-11-06T10:06:22.845" v="1561" actId="22"/>
          <ac:picMkLst>
            <pc:docMk/>
            <pc:sldMk cId="2867174753" sldId="332"/>
            <ac:picMk id="3" creationId="{A9670881-8D75-4DDE-980A-90ED284DDB34}"/>
          </ac:picMkLst>
        </pc:picChg>
        <pc:picChg chg="add mod">
          <ac:chgData name="Михаил Попов" userId="1ff28dec684c2c56" providerId="LiveId" clId="{A196A853-526E-4D40-A135-1B7DB96307DB}" dt="2020-11-06T10:07:22.974" v="1564" actId="1076"/>
          <ac:picMkLst>
            <pc:docMk/>
            <pc:sldMk cId="2867174753" sldId="332"/>
            <ac:picMk id="4" creationId="{B4EC47AC-8708-43BB-B812-DD4C25AEE378}"/>
          </ac:picMkLst>
        </pc:picChg>
        <pc:picChg chg="add">
          <ac:chgData name="Михаил Попов" userId="1ff28dec684c2c56" providerId="LiveId" clId="{A196A853-526E-4D40-A135-1B7DB96307DB}" dt="2020-11-06T10:08:01.580" v="1572" actId="22"/>
          <ac:picMkLst>
            <pc:docMk/>
            <pc:sldMk cId="2867174753" sldId="332"/>
            <ac:picMk id="9" creationId="{116F6EE2-2D27-471C-891F-A04197E96BDB}"/>
          </ac:picMkLst>
        </pc:picChg>
        <pc:picChg chg="add del">
          <ac:chgData name="Михаил Попов" userId="1ff28dec684c2c56" providerId="LiveId" clId="{A196A853-526E-4D40-A135-1B7DB96307DB}" dt="2020-11-06T10:39:10.177" v="1985" actId="478"/>
          <ac:picMkLst>
            <pc:docMk/>
            <pc:sldMk cId="2867174753" sldId="332"/>
            <ac:picMk id="12" creationId="{AD8D13B9-55D8-4A99-9CCB-0BF0A8C971D3}"/>
          </ac:picMkLst>
        </pc:picChg>
        <pc:picChg chg="add">
          <ac:chgData name="Михаил Попов" userId="1ff28dec684c2c56" providerId="LiveId" clId="{A196A853-526E-4D40-A135-1B7DB96307DB}" dt="2020-11-06T10:39:10.389" v="1986" actId="22"/>
          <ac:picMkLst>
            <pc:docMk/>
            <pc:sldMk cId="2867174753" sldId="332"/>
            <ac:picMk id="14" creationId="{696F7EDD-E05A-4177-A847-C72158569267}"/>
          </ac:picMkLst>
        </pc:pic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1:42:15.671" v="3105" actId="164"/>
          <ac:cxnSpMkLst>
            <pc:docMk/>
            <pc:sldMk cId="2867174753" sldId="332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2:10.778" v="3104" actId="165"/>
          <ac:cxnSpMkLst>
            <pc:docMk/>
            <pc:sldMk cId="2867174753" sldId="332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2:08:46.653" v="3377"/>
        <pc:sldMkLst>
          <pc:docMk/>
          <pc:sldMk cId="1699112927" sldId="333"/>
        </pc:sldMkLst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8" creationId="{C3726B8B-F203-4E57-BC16-1EEAD6366709}"/>
          </ac:spMkLst>
        </pc:spChg>
        <pc:spChg chg="mod topLvl">
          <ac:chgData name="Михаил Попов" userId="1ff28dec684c2c56" providerId="LiveId" clId="{A196A853-526E-4D40-A135-1B7DB96307DB}" dt="2020-11-06T11:41:15.153" v="3071" actId="164"/>
          <ac:spMkLst>
            <pc:docMk/>
            <pc:sldMk cId="1699112927" sldId="333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1:41:07.921" v="3070" actId="165"/>
          <ac:spMkLst>
            <pc:docMk/>
            <pc:sldMk cId="1699112927" sldId="333"/>
            <ac:spMk id="31" creationId="{2F54022F-CA93-46A8-8292-ED8272CB9A60}"/>
          </ac:spMkLst>
        </pc:spChg>
        <pc:spChg chg="del">
          <ac:chgData name="Михаил Попов" userId="1ff28dec684c2c56" providerId="LiveId" clId="{A196A853-526E-4D40-A135-1B7DB96307DB}" dt="2020-11-02T21:40:19.630" v="1349" actId="478"/>
          <ac:spMkLst>
            <pc:docMk/>
            <pc:sldMk cId="1699112927" sldId="333"/>
            <ac:spMk id="56" creationId="{97E69CBD-6E81-4641-B3B1-EEA92DA2B4F8}"/>
          </ac:spMkLst>
        </pc:spChg>
        <pc:grpChg chg="del">
          <ac:chgData name="Михаил Попов" userId="1ff28dec684c2c56" providerId="LiveId" clId="{A196A853-526E-4D40-A135-1B7DB96307DB}" dt="2020-11-06T11:41:07.921" v="3070" actId="165"/>
          <ac:grpSpMkLst>
            <pc:docMk/>
            <pc:sldMk cId="1699112927" sldId="333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1:41:15.153" v="3071" actId="164"/>
          <ac:grpSpMkLst>
            <pc:docMk/>
            <pc:sldMk cId="1699112927" sldId="333"/>
            <ac:grpSpMk id="14" creationId="{C43FCB98-2FE3-473B-A55E-0A88CA12A7CF}"/>
          </ac:grpSpMkLst>
        </pc:grpChg>
        <pc:picChg chg="add">
          <ac:chgData name="Михаил Попов" userId="1ff28dec684c2c56" providerId="LiveId" clId="{A196A853-526E-4D40-A135-1B7DB96307DB}" dt="2020-11-06T10:06:19.044" v="1560" actId="22"/>
          <ac:picMkLst>
            <pc:docMk/>
            <pc:sldMk cId="1699112927" sldId="333"/>
            <ac:picMk id="3" creationId="{8EA1DBAE-DD88-4E8F-81CA-4592B2D7FDC5}"/>
          </ac:picMkLst>
        </pc:picChg>
        <pc:picChg chg="add">
          <ac:chgData name="Михаил Попов" userId="1ff28dec684c2c56" providerId="LiveId" clId="{A196A853-526E-4D40-A135-1B7DB96307DB}" dt="2020-11-06T10:07:31.780" v="1565" actId="22"/>
          <ac:picMkLst>
            <pc:docMk/>
            <pc:sldMk cId="1699112927" sldId="333"/>
            <ac:picMk id="4" creationId="{89BB4EB7-7FC0-4610-B335-98526E037993}"/>
          </ac:picMkLst>
        </pc:picChg>
        <pc:picChg chg="add">
          <ac:chgData name="Михаил Попов" userId="1ff28dec684c2c56" providerId="LiveId" clId="{A196A853-526E-4D40-A135-1B7DB96307DB}" dt="2020-11-06T10:07:58.124" v="1571" actId="22"/>
          <ac:picMkLst>
            <pc:docMk/>
            <pc:sldMk cId="1699112927" sldId="333"/>
            <ac:picMk id="9" creationId="{7713C9BC-39E1-49CA-8AE0-871156AF0C58}"/>
          </ac:picMkLst>
        </pc:picChg>
        <pc:picChg chg="add del mod">
          <ac:chgData name="Михаил Попов" userId="1ff28dec684c2c56" providerId="LiveId" clId="{A196A853-526E-4D40-A135-1B7DB96307DB}" dt="2020-11-06T10:38:51.937" v="1982" actId="478"/>
          <ac:picMkLst>
            <pc:docMk/>
            <pc:sldMk cId="1699112927" sldId="333"/>
            <ac:picMk id="12" creationId="{3A8964C4-23F6-4C02-A8A1-AC3E0C740C2D}"/>
          </ac:picMkLst>
        </pc:picChg>
        <pc:picChg chg="add mod">
          <ac:chgData name="Михаил Попов" userId="1ff28dec684c2c56" providerId="LiveId" clId="{A196A853-526E-4D40-A135-1B7DB96307DB}" dt="2020-11-06T10:38:52.383" v="1983"/>
          <ac:picMkLst>
            <pc:docMk/>
            <pc:sldMk cId="1699112927" sldId="333"/>
            <ac:picMk id="24" creationId="{04AE3DDF-2D00-4DB3-AE80-D6A3608B0112}"/>
          </ac:picMkLst>
        </pc:pic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25" creationId="{D72738F3-FCA7-4A22-B5EF-8B2EA07EE13C}"/>
          </ac:cxnSpMkLst>
        </pc:cxnChg>
        <pc:cxnChg chg="mod topLvl">
          <ac:chgData name="Михаил Попов" userId="1ff28dec684c2c56" providerId="LiveId" clId="{A196A853-526E-4D40-A135-1B7DB96307DB}" dt="2020-11-06T11:41:15.153" v="3071" actId="164"/>
          <ac:cxnSpMkLst>
            <pc:docMk/>
            <pc:sldMk cId="1699112927" sldId="333"/>
            <ac:cxnSpMk id="28" creationId="{24EAD28A-B171-42E3-926B-F49E46CDD489}"/>
          </ac:cxnSpMkLst>
        </pc:cxnChg>
        <pc:cxnChg chg="del mod">
          <ac:chgData name="Михаил Попов" userId="1ff28dec684c2c56" providerId="LiveId" clId="{A196A853-526E-4D40-A135-1B7DB96307DB}" dt="2020-11-02T21:40:23.310" v="1350" actId="478"/>
          <ac:cxnSpMkLst>
            <pc:docMk/>
            <pc:sldMk cId="1699112927" sldId="333"/>
            <ac:cxnSpMk id="57" creationId="{5A061B09-D30B-435D-8CFD-2D985788449B}"/>
          </ac:cxnSpMkLst>
        </pc:cxnChg>
        <pc:cxnChg chg="mod topLvl">
          <ac:chgData name="Михаил Попов" userId="1ff28dec684c2c56" providerId="LiveId" clId="{A196A853-526E-4D40-A135-1B7DB96307DB}" dt="2020-11-06T11:41:07.921" v="3070" actId="165"/>
          <ac:cxnSpMkLst>
            <pc:docMk/>
            <pc:sldMk cId="1699112927" sldId="333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8:59.803" v="2020"/>
        <pc:sldMkLst>
          <pc:docMk/>
          <pc:sldMk cId="2479419012" sldId="334"/>
        </pc:sldMkLst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5" creationId="{90A7CDF4-A883-433F-A124-AD34272B0FB2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6" creationId="{4C2050DC-6050-40B7-963F-62A42B939478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7" creationId="{7FFA2F08-C741-4E71-9B3A-32B545EB838D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34.310" v="1352" actId="478"/>
          <ac:spMkLst>
            <pc:docMk/>
            <pc:sldMk cId="2479419012" sldId="334"/>
            <ac:spMk id="10" creationId="{FE6F3263-FAE8-4A39-9E10-4990214292B6}"/>
          </ac:spMkLst>
        </pc:spChg>
        <pc:spChg chg="mod topLvl">
          <ac:chgData name="Михаил Попов" userId="1ff28dec684c2c56" providerId="LiveId" clId="{A196A853-526E-4D40-A135-1B7DB96307DB}" dt="2020-11-06T10:48:52.236" v="2018" actId="164"/>
          <ac:spMkLst>
            <pc:docMk/>
            <pc:sldMk cId="2479419012" sldId="334"/>
            <ac:spMk id="11" creationId="{77894892-116E-49FA-9651-44CC289AA0A4}"/>
          </ac:spMkLst>
        </pc:spChg>
        <pc:spChg chg="mod topLvl">
          <ac:chgData name="Михаил Попов" userId="1ff28dec684c2c56" providerId="LiveId" clId="{A196A853-526E-4D40-A135-1B7DB96307DB}" dt="2020-11-06T10:48:40.121" v="2017" actId="165"/>
          <ac:spMkLst>
            <pc:docMk/>
            <pc:sldMk cId="2479419012" sldId="334"/>
            <ac:spMk id="31" creationId="{2F54022F-CA93-46A8-8292-ED8272CB9A60}"/>
          </ac:spMkLst>
        </pc:spChg>
        <pc:grpChg chg="del">
          <ac:chgData name="Михаил Попов" userId="1ff28dec684c2c56" providerId="LiveId" clId="{A196A853-526E-4D40-A135-1B7DB96307DB}" dt="2020-11-06T10:48:40.121" v="2017" actId="165"/>
          <ac:grpSpMkLst>
            <pc:docMk/>
            <pc:sldMk cId="2479419012" sldId="334"/>
            <ac:grpSpMk id="2" creationId="{0800DFC4-9026-4BD6-AC0D-7637B86CB263}"/>
          </ac:grpSpMkLst>
        </pc:grpChg>
        <pc:grpChg chg="add mod">
          <ac:chgData name="Михаил Попов" userId="1ff28dec684c2c56" providerId="LiveId" clId="{A196A853-526E-4D40-A135-1B7DB96307DB}" dt="2020-11-06T10:48:52.236" v="2018" actId="164"/>
          <ac:grpSpMkLst>
            <pc:docMk/>
            <pc:sldMk cId="2479419012" sldId="334"/>
            <ac:grpSpMk id="15" creationId="{BC28E877-7F92-44F3-A4C9-97430B6F3107}"/>
          </ac:grpSpMkLst>
        </pc:grpChg>
        <pc:picChg chg="add mod">
          <ac:chgData name="Михаил Попов" userId="1ff28dec684c2c56" providerId="LiveId" clId="{A196A853-526E-4D40-A135-1B7DB96307DB}" dt="2020-11-06T10:37:54.888" v="1976" actId="1076"/>
          <ac:picMkLst>
            <pc:docMk/>
            <pc:sldMk cId="2479419012" sldId="334"/>
            <ac:picMk id="4" creationId="{EFBC59AD-1444-42EB-BDEE-B976C7B6B2B7}"/>
          </ac:picMkLst>
        </pc:picChg>
        <pc:picChg chg="add">
          <ac:chgData name="Михаил Попов" userId="1ff28dec684c2c56" providerId="LiveId" clId="{A196A853-526E-4D40-A135-1B7DB96307DB}" dt="2020-11-06T10:06:16.732" v="1559" actId="22"/>
          <ac:picMkLst>
            <pc:docMk/>
            <pc:sldMk cId="2479419012" sldId="334"/>
            <ac:picMk id="9" creationId="{87DD18C0-CC14-4E4E-8F46-44178622AF77}"/>
          </ac:picMkLst>
        </pc:picChg>
        <pc:picChg chg="add del mod">
          <ac:chgData name="Михаил Попов" userId="1ff28dec684c2c56" providerId="LiveId" clId="{A196A853-526E-4D40-A135-1B7DB96307DB}" dt="2020-11-06T10:37:37.008" v="1974" actId="478"/>
          <ac:picMkLst>
            <pc:docMk/>
            <pc:sldMk cId="2479419012" sldId="334"/>
            <ac:picMk id="10" creationId="{9C02A8E5-1FA8-4C41-80AF-1E16FBDCDFD2}"/>
          </ac:picMkLst>
        </pc:picChg>
        <pc:picChg chg="add">
          <ac:chgData name="Михаил Попов" userId="1ff28dec684c2c56" providerId="LiveId" clId="{A196A853-526E-4D40-A135-1B7DB96307DB}" dt="2020-11-06T10:07:55.628" v="1570" actId="22"/>
          <ac:picMkLst>
            <pc:docMk/>
            <pc:sldMk cId="2479419012" sldId="334"/>
            <ac:picMk id="12" creationId="{CCD87778-59A2-4A31-B6C9-E2A210C8E6FE}"/>
          </ac:picMkLst>
        </pc:picChg>
        <pc:picChg chg="add mod">
          <ac:chgData name="Михаил Попов" userId="1ff28dec684c2c56" providerId="LiveId" clId="{A196A853-526E-4D40-A135-1B7DB96307DB}" dt="2020-11-06T10:38:16.652" v="1979" actId="1076"/>
          <ac:picMkLst>
            <pc:docMk/>
            <pc:sldMk cId="2479419012" sldId="334"/>
            <ac:picMk id="14" creationId="{DBDA4058-63A5-45EF-B1C2-5A8B2345D556}"/>
          </ac:picMkLst>
        </pc:pic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3" creationId="{A7657857-1A62-4CC0-8CFA-FF3A1B7122FA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16" creationId="{9B93615E-1389-4A59-BC78-16EEBF38149F}"/>
          </ac:cxnSpMkLst>
        </pc:cxnChg>
        <pc:cxnChg chg="mod topLvl">
          <ac:chgData name="Михаил Попов" userId="1ff28dec684c2c56" providerId="LiveId" clId="{A196A853-526E-4D40-A135-1B7DB96307DB}" dt="2020-11-06T10:48:52.236" v="2018" actId="164"/>
          <ac:cxnSpMkLst>
            <pc:docMk/>
            <pc:sldMk cId="2479419012" sldId="334"/>
            <ac:cxnSpMk id="20" creationId="{C190B4BA-7F36-457C-80FF-51566BE71110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0:39.093" v="1353" actId="478"/>
          <ac:cxnSpMkLst>
            <pc:docMk/>
            <pc:sldMk cId="2479419012" sldId="334"/>
            <ac:cxnSpMk id="28" creationId="{24EAD28A-B171-42E3-926B-F49E46CDD489}"/>
          </ac:cxnSpMkLst>
        </pc:cxnChg>
        <pc:cxnChg chg="mod topLvl">
          <ac:chgData name="Михаил Попов" userId="1ff28dec684c2c56" providerId="LiveId" clId="{A196A853-526E-4D40-A135-1B7DB96307DB}" dt="2020-11-06T10:48:40.121" v="2017" actId="165"/>
          <ac:cxnSpMkLst>
            <pc:docMk/>
            <pc:sldMk cId="2479419012" sldId="334"/>
            <ac:cxnSpMk id="63" creationId="{14DA8B38-A3B6-4296-8F2D-8DFA34F195E2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33:46.055" v="1953"/>
        <pc:sldMkLst>
          <pc:docMk/>
          <pc:sldMk cId="1626877007" sldId="335"/>
        </pc:sldMkLst>
        <pc:spChg chg="del">
          <ac:chgData name="Михаил Попов" userId="1ff28dec684c2c56" providerId="LiveId" clId="{A196A853-526E-4D40-A135-1B7DB96307DB}" dt="2020-11-02T21:42:46.350" v="1369" actId="478"/>
          <ac:spMkLst>
            <pc:docMk/>
            <pc:sldMk cId="1626877007" sldId="335"/>
            <ac:spMk id="7" creationId="{7FFA2F08-C741-4E71-9B3A-32B545EB838D}"/>
          </ac:spMkLst>
        </pc:spChg>
        <pc:spChg chg="del">
          <ac:chgData name="Михаил Попов" userId="1ff28dec684c2c56" providerId="LiveId" clId="{A196A853-526E-4D40-A135-1B7DB96307DB}" dt="2020-11-02T21:42:37.189" v="1366" actId="478"/>
          <ac:spMkLst>
            <pc:docMk/>
            <pc:sldMk cId="1626877007" sldId="335"/>
            <ac:spMk id="8" creationId="{C3726B8B-F203-4E57-BC16-1EEAD6366709}"/>
          </ac:spMkLst>
        </pc:spChg>
        <pc:spChg chg="del">
          <ac:chgData name="Михаил Попов" userId="1ff28dec684c2c56" providerId="LiveId" clId="{A196A853-526E-4D40-A135-1B7DB96307DB}" dt="2020-11-02T21:40:46.743" v="1355" actId="478"/>
          <ac:spMkLst>
            <pc:docMk/>
            <pc:sldMk cId="1626877007" sldId="335"/>
            <ac:spMk id="11" creationId="{77894892-116E-49FA-9651-44CC289AA0A4}"/>
          </ac:spMkLst>
        </pc:spChg>
        <pc:spChg chg="del">
          <ac:chgData name="Михаил Попов" userId="1ff28dec684c2c56" providerId="LiveId" clId="{A196A853-526E-4D40-A135-1B7DB96307DB}" dt="2020-11-02T21:42:27.125" v="1363" actId="478"/>
          <ac:spMkLst>
            <pc:docMk/>
            <pc:sldMk cId="1626877007" sldId="335"/>
            <ac:spMk id="31" creationId="{2F54022F-CA93-46A8-8292-ED8272CB9A60}"/>
          </ac:spMkLst>
        </pc:spChg>
        <pc:picChg chg="add del mod">
          <ac:chgData name="Михаил Попов" userId="1ff28dec684c2c56" providerId="LiveId" clId="{A196A853-526E-4D40-A135-1B7DB96307DB}" dt="2020-11-06T09:19:52.647" v="1517" actId="478"/>
          <ac:picMkLst>
            <pc:docMk/>
            <pc:sldMk cId="1626877007" sldId="335"/>
            <ac:picMk id="3" creationId="{6E1C2AEA-86E5-4FB9-8371-31C6916F54A9}"/>
          </ac:picMkLst>
        </pc:picChg>
        <pc:picChg chg="add mod">
          <ac:chgData name="Михаил Попов" userId="1ff28dec684c2c56" providerId="LiveId" clId="{A196A853-526E-4D40-A135-1B7DB96307DB}" dt="2020-11-06T09:44:41.178" v="1536" actId="2085"/>
          <ac:picMkLst>
            <pc:docMk/>
            <pc:sldMk cId="1626877007" sldId="335"/>
            <ac:picMk id="7" creationId="{6096F4D7-0022-4522-8E94-4B0AD5BE426F}"/>
          </ac:picMkLst>
        </pc:picChg>
        <pc:picChg chg="add del mod">
          <ac:chgData name="Михаил Попов" userId="1ff28dec684c2c56" providerId="LiveId" clId="{A196A853-526E-4D40-A135-1B7DB96307DB}" dt="2020-11-06T09:36:54.305" v="1529" actId="21"/>
          <ac:picMkLst>
            <pc:docMk/>
            <pc:sldMk cId="1626877007" sldId="335"/>
            <ac:picMk id="9" creationId="{257F74FD-34A1-4749-9317-0A87F25876DA}"/>
          </ac:picMkLst>
        </pc:picChg>
        <pc:picChg chg="add mod">
          <ac:chgData name="Михаил Попов" userId="1ff28dec684c2c56" providerId="LiveId" clId="{A196A853-526E-4D40-A135-1B7DB96307DB}" dt="2020-11-06T10:32:46.902" v="1951" actId="1076"/>
          <ac:picMkLst>
            <pc:docMk/>
            <pc:sldMk cId="1626877007" sldId="335"/>
            <ac:picMk id="10" creationId="{7CED5473-E721-4FA3-A0DF-106C2C8A80FF}"/>
          </ac:picMkLst>
        </pc:picChg>
        <pc:cxnChg chg="del mod">
          <ac:chgData name="Михаил Попов" userId="1ff28dec684c2c56" providerId="LiveId" clId="{A196A853-526E-4D40-A135-1B7DB96307DB}" dt="2020-11-02T21:42:50.150" v="1370" actId="478"/>
          <ac:cxnSpMkLst>
            <pc:docMk/>
            <pc:sldMk cId="1626877007" sldId="335"/>
            <ac:cxnSpMk id="16" creationId="{9B93615E-1389-4A59-BC78-16EEBF38149F}"/>
          </ac:cxnSpMkLst>
        </pc:cxnChg>
        <pc:cxnChg chg="del mod">
          <ac:chgData name="Михаил Попов" userId="1ff28dec684c2c56" providerId="LiveId" clId="{A196A853-526E-4D40-A135-1B7DB96307DB}" dt="2020-11-02T21:40:50.158" v="1356" actId="478"/>
          <ac:cxnSpMkLst>
            <pc:docMk/>
            <pc:sldMk cId="1626877007" sldId="335"/>
            <ac:cxnSpMk id="20" creationId="{C190B4BA-7F36-457C-80FF-51566BE71110}"/>
          </ac:cxnSpMkLst>
        </pc:cxnChg>
        <pc:cxnChg chg="del mod">
          <ac:chgData name="Михаил Попов" userId="1ff28dec684c2c56" providerId="LiveId" clId="{A196A853-526E-4D40-A135-1B7DB96307DB}" dt="2020-11-02T21:42:40.613" v="1367" actId="478"/>
          <ac:cxnSpMkLst>
            <pc:docMk/>
            <pc:sldMk cId="1626877007" sldId="335"/>
            <ac:cxnSpMk id="25" creationId="{D72738F3-FCA7-4A22-B5EF-8B2EA07EE13C}"/>
          </ac:cxnSpMkLst>
        </pc:cxnChg>
        <pc:cxnChg chg="del mod">
          <ac:chgData name="Михаил Попов" userId="1ff28dec684c2c56" providerId="LiveId" clId="{A196A853-526E-4D40-A135-1B7DB96307DB}" dt="2020-11-02T21:42:30.870" v="1364" actId="478"/>
          <ac:cxnSpMkLst>
            <pc:docMk/>
            <pc:sldMk cId="1626877007" sldId="335"/>
            <ac:cxnSpMk id="63" creationId="{14DA8B38-A3B6-4296-8F2D-8DFA34F195E2}"/>
          </ac:cxnSpMkLst>
        </pc:cxnChg>
      </pc:sldChg>
      <pc:sldChg chg="delSp modSp add del mod">
        <pc:chgData name="Михаил Попов" userId="1ff28dec684c2c56" providerId="LiveId" clId="{A196A853-526E-4D40-A135-1B7DB96307DB}" dt="2020-11-02T21:42:18.485" v="1361" actId="47"/>
        <pc:sldMkLst>
          <pc:docMk/>
          <pc:sldMk cId="1502365967" sldId="336"/>
        </pc:sldMkLst>
        <pc:spChg chg="del">
          <ac:chgData name="Михаил Попов" userId="1ff28dec684c2c56" providerId="LiveId" clId="{A196A853-526E-4D40-A135-1B7DB96307DB}" dt="2020-11-02T21:41:26.030" v="1358" actId="478"/>
          <ac:spMkLst>
            <pc:docMk/>
            <pc:sldMk cId="1502365967" sldId="336"/>
            <ac:spMk id="8" creationId="{C3726B8B-F203-4E57-BC16-1EEAD6366709}"/>
          </ac:spMkLst>
        </pc:spChg>
        <pc:cxnChg chg="del mod">
          <ac:chgData name="Михаил Попов" userId="1ff28dec684c2c56" providerId="LiveId" clId="{A196A853-526E-4D40-A135-1B7DB96307DB}" dt="2020-11-02T21:41:31.237" v="1359" actId="478"/>
          <ac:cxnSpMkLst>
            <pc:docMk/>
            <pc:sldMk cId="1502365967" sldId="336"/>
            <ac:cxnSpMk id="25" creationId="{D72738F3-FCA7-4A22-B5EF-8B2EA07EE13C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0:38:12.093" v="1978" actId="1076"/>
        <pc:sldMkLst>
          <pc:docMk/>
          <pc:sldMk cId="3592783169" sldId="336"/>
        </pc:sldMkLst>
        <pc:spChg chg="mod">
          <ac:chgData name="Михаил Попов" userId="1ff28dec684c2c56" providerId="LiveId" clId="{A196A853-526E-4D40-A135-1B7DB96307DB}" dt="2020-11-02T21:48:59.943" v="1461" actId="113"/>
          <ac:spMkLst>
            <pc:docMk/>
            <pc:sldMk cId="3592783169" sldId="336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8:57.732" v="1460"/>
          <ac:spMkLst>
            <pc:docMk/>
            <pc:sldMk cId="3592783169" sldId="336"/>
            <ac:spMk id="8" creationId="{C3726B8B-F203-4E57-BC16-1EEAD6366709}"/>
          </ac:spMkLst>
        </pc:spChg>
        <pc:picChg chg="add mod">
          <ac:chgData name="Михаил Попов" userId="1ff28dec684c2c56" providerId="LiveId" clId="{A196A853-526E-4D40-A135-1B7DB96307DB}" dt="2020-11-06T09:44:54.101" v="1537" actId="14861"/>
          <ac:picMkLst>
            <pc:docMk/>
            <pc:sldMk cId="3592783169" sldId="336"/>
            <ac:picMk id="3" creationId="{78C2A548-22B8-4741-BC05-D4620B71CDB1}"/>
          </ac:picMkLst>
        </pc:picChg>
        <pc:picChg chg="add">
          <ac:chgData name="Михаил Попов" userId="1ff28dec684c2c56" providerId="LiveId" clId="{A196A853-526E-4D40-A135-1B7DB96307DB}" dt="2020-11-06T10:06:14.468" v="1558" actId="22"/>
          <ac:picMkLst>
            <pc:docMk/>
            <pc:sldMk cId="3592783169" sldId="336"/>
            <ac:picMk id="4" creationId="{3E4AB101-ECD2-4DC9-A7BE-E1BEB1775370}"/>
          </ac:picMkLst>
        </pc:picChg>
        <pc:picChg chg="add mod">
          <ac:chgData name="Михаил Попов" userId="1ff28dec684c2c56" providerId="LiveId" clId="{A196A853-526E-4D40-A135-1B7DB96307DB}" dt="2020-11-06T10:38:12.093" v="1978" actId="1076"/>
          <ac:picMkLst>
            <pc:docMk/>
            <pc:sldMk cId="3592783169" sldId="336"/>
            <ac:picMk id="9" creationId="{33A7294E-CF95-4E8C-8EAC-AEADCCD7AFDF}"/>
          </ac:picMkLst>
        </pc:pic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8:59.943" v="1461" actId="113"/>
          <ac:cxnSpMkLst>
            <pc:docMk/>
            <pc:sldMk cId="3592783169" sldId="336"/>
            <ac:cxnSpMk id="25" creationId="{D72738F3-FCA7-4A22-B5EF-8B2EA07EE13C}"/>
          </ac:cxnSpMkLst>
        </pc:cxnChg>
      </pc:sldChg>
      <pc:sldChg chg="addSp delSp modSp add mod modAnim">
        <pc:chgData name="Михаил Попов" userId="1ff28dec684c2c56" providerId="LiveId" clId="{A196A853-526E-4D40-A135-1B7DB96307DB}" dt="2020-11-06T10:46:09.340" v="2014"/>
        <pc:sldMkLst>
          <pc:docMk/>
          <pc:sldMk cId="797853275" sldId="337"/>
        </pc:sldMkLst>
        <pc:spChg chg="mod">
          <ac:chgData name="Михаил Попов" userId="1ff28dec684c2c56" providerId="LiveId" clId="{A196A853-526E-4D40-A135-1B7DB96307DB}" dt="2020-11-02T21:49:06.463" v="1462" actId="113"/>
          <ac:spMkLst>
            <pc:docMk/>
            <pc:sldMk cId="797853275" sldId="337"/>
            <ac:spMk id="7" creationId="{7FFA2F08-C741-4E71-9B3A-32B545EB838D}"/>
          </ac:spMkLst>
        </pc:spChg>
        <pc:spChg chg="mod">
          <ac:chgData name="Михаил Попов" userId="1ff28dec684c2c56" providerId="LiveId" clId="{A196A853-526E-4D40-A135-1B7DB96307DB}" dt="2020-11-02T21:49:08.595" v="1463"/>
          <ac:spMkLst>
            <pc:docMk/>
            <pc:sldMk cId="797853275" sldId="337"/>
            <ac:spMk id="8" creationId="{C3726B8B-F203-4E57-BC16-1EEAD6366709}"/>
          </ac:spMkLst>
        </pc:spChg>
        <pc:picChg chg="add del mod">
          <ac:chgData name="Михаил Попов" userId="1ff28dec684c2c56" providerId="LiveId" clId="{A196A853-526E-4D40-A135-1B7DB96307DB}" dt="2020-11-06T09:57:58.095" v="1544" actId="478"/>
          <ac:picMkLst>
            <pc:docMk/>
            <pc:sldMk cId="797853275" sldId="337"/>
            <ac:picMk id="4" creationId="{58EBD346-C121-412C-B639-2F9B12A43E25}"/>
          </ac:picMkLst>
        </pc:picChg>
        <pc:picChg chg="add del mod">
          <ac:chgData name="Михаил Попов" userId="1ff28dec684c2c56" providerId="LiveId" clId="{A196A853-526E-4D40-A135-1B7DB96307DB}" dt="2020-11-06T10:07:41.960" v="1568" actId="478"/>
          <ac:picMkLst>
            <pc:docMk/>
            <pc:sldMk cId="797853275" sldId="337"/>
            <ac:picMk id="10" creationId="{094CC01C-D46E-4624-9E36-1C715FFF4C06}"/>
          </ac:picMkLst>
        </pc:picChg>
        <pc:picChg chg="add">
          <ac:chgData name="Михаил Попов" userId="1ff28dec684c2c56" providerId="LiveId" clId="{A196A853-526E-4D40-A135-1B7DB96307DB}" dt="2020-11-06T10:06:12.956" v="1557" actId="22"/>
          <ac:picMkLst>
            <pc:docMk/>
            <pc:sldMk cId="797853275" sldId="337"/>
            <ac:picMk id="11" creationId="{EB9B0035-A805-461F-9F0E-A1705AB94F03}"/>
          </ac:picMkLst>
        </pc:picChg>
        <pc:picChg chg="add mod">
          <ac:chgData name="Михаил Попов" userId="1ff28dec684c2c56" providerId="LiveId" clId="{A196A853-526E-4D40-A135-1B7DB96307DB}" dt="2020-11-06T10:38:04.032" v="1977" actId="1076"/>
          <ac:picMkLst>
            <pc:docMk/>
            <pc:sldMk cId="797853275" sldId="337"/>
            <ac:picMk id="12" creationId="{9537356C-4929-48AC-A67E-36103FAA4DF6}"/>
          </ac:picMkLst>
        </pc:picChg>
        <pc:picChg chg="add del mod">
          <ac:chgData name="Михаил Попов" userId="1ff28dec684c2c56" providerId="LiveId" clId="{A196A853-526E-4D40-A135-1B7DB96307DB}" dt="2020-11-06T10:34:28.418" v="1957" actId="21"/>
          <ac:picMkLst>
            <pc:docMk/>
            <pc:sldMk cId="797853275" sldId="337"/>
            <ac:picMk id="15" creationId="{ED5FF9C4-560A-4A85-94C8-D159EE8D090A}"/>
          </ac:picMkLst>
        </pc:picChg>
        <pc:picChg chg="add mod">
          <ac:chgData name="Михаил Попов" userId="1ff28dec684c2c56" providerId="LiveId" clId="{A196A853-526E-4D40-A135-1B7DB96307DB}" dt="2020-11-06T10:36:57.019" v="1970" actId="1076"/>
          <ac:picMkLst>
            <pc:docMk/>
            <pc:sldMk cId="797853275" sldId="337"/>
            <ac:picMk id="19" creationId="{368C8E2D-E8F6-4F5C-B5AB-458A1724F476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1" creationId="{8315EA6A-FA3C-4B91-9293-8403D2CB2BA2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3" creationId="{831318E3-0D60-4434-BE25-5D7689456328}"/>
          </ac:picMkLst>
        </pc:picChg>
        <pc:picChg chg="add mod">
          <ac:chgData name="Михаил Попов" userId="1ff28dec684c2c56" providerId="LiveId" clId="{A196A853-526E-4D40-A135-1B7DB96307DB}" dt="2020-11-06T10:45:43.971" v="2010" actId="1076"/>
          <ac:picMkLst>
            <pc:docMk/>
            <pc:sldMk cId="797853275" sldId="337"/>
            <ac:picMk id="27" creationId="{8032E82E-1E44-4CA2-B97F-62CF979CA521}"/>
          </ac:picMkLst>
        </pc:pic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16" creationId="{9B93615E-1389-4A59-BC78-16EEBF38149F}"/>
          </ac:cxnSpMkLst>
        </pc:cxnChg>
        <pc:cxnChg chg="mod">
          <ac:chgData name="Михаил Попов" userId="1ff28dec684c2c56" providerId="LiveId" clId="{A196A853-526E-4D40-A135-1B7DB96307DB}" dt="2020-11-02T21:49:06.463" v="1462" actId="113"/>
          <ac:cxnSpMkLst>
            <pc:docMk/>
            <pc:sldMk cId="797853275" sldId="337"/>
            <ac:cxnSpMk id="25" creationId="{D72738F3-FCA7-4A22-B5EF-8B2EA07EE13C}"/>
          </ac:cxnSpMkLst>
        </pc:cxnChg>
      </pc:sldChg>
      <pc:sldChg chg="add del">
        <pc:chgData name="Михаил Попов" userId="1ff28dec684c2c56" providerId="LiveId" clId="{A196A853-526E-4D40-A135-1B7DB96307DB}" dt="2020-11-02T21:42:18.485" v="1361" actId="47"/>
        <pc:sldMkLst>
          <pc:docMk/>
          <pc:sldMk cId="1262740412" sldId="337"/>
        </pc:sldMkLst>
      </pc:sldChg>
      <pc:sldChg chg="addSp modSp add mod modAnim">
        <pc:chgData name="Михаил Попов" userId="1ff28dec684c2c56" providerId="LiveId" clId="{A196A853-526E-4D40-A135-1B7DB96307DB}" dt="2020-11-06T10:34:45.338" v="1961"/>
        <pc:sldMkLst>
          <pc:docMk/>
          <pc:sldMk cId="2685702425" sldId="338"/>
        </pc:sldMkLst>
        <pc:spChg chg="mod">
          <ac:chgData name="Михаил Попов" userId="1ff28dec684c2c56" providerId="LiveId" clId="{A196A853-526E-4D40-A135-1B7DB96307DB}" dt="2020-11-02T21:49:12.599" v="1464" actId="113"/>
          <ac:spMkLst>
            <pc:docMk/>
            <pc:sldMk cId="2685702425" sldId="338"/>
            <ac:spMk id="7" creationId="{7FFA2F08-C741-4E71-9B3A-32B545EB838D}"/>
          </ac:spMkLst>
        </pc:spChg>
        <pc:picChg chg="add">
          <ac:chgData name="Михаил Попов" userId="1ff28dec684c2c56" providerId="LiveId" clId="{A196A853-526E-4D40-A135-1B7DB96307DB}" dt="2020-11-06T10:06:11.524" v="1556" actId="22"/>
          <ac:picMkLst>
            <pc:docMk/>
            <pc:sldMk cId="2685702425" sldId="338"/>
            <ac:picMk id="3" creationId="{4B9F7E7A-2BDE-45AD-98A0-CA2F26F742BE}"/>
          </ac:picMkLst>
        </pc:picChg>
        <pc:picChg chg="add mod">
          <ac:chgData name="Михаил Попов" userId="1ff28dec684c2c56" providerId="LiveId" clId="{A196A853-526E-4D40-A135-1B7DB96307DB}" dt="2020-11-06T10:34:36.802" v="1959" actId="1076"/>
          <ac:picMkLst>
            <pc:docMk/>
            <pc:sldMk cId="2685702425" sldId="338"/>
            <ac:picMk id="4" creationId="{2C51BACF-0836-4BB6-9935-F7E82390DA87}"/>
          </ac:picMkLst>
        </pc:picChg>
        <pc:cxnChg chg="mod">
          <ac:chgData name="Михаил Попов" userId="1ff28dec684c2c56" providerId="LiveId" clId="{A196A853-526E-4D40-A135-1B7DB96307DB}" dt="2020-11-02T21:49:12.599" v="1464" actId="113"/>
          <ac:cxnSpMkLst>
            <pc:docMk/>
            <pc:sldMk cId="2685702425" sldId="338"/>
            <ac:cxnSpMk id="16" creationId="{9B93615E-1389-4A59-BC78-16EEBF38149F}"/>
          </ac:cxnSpMkLst>
        </pc:cxnChg>
      </pc:sldChg>
      <pc:sldChg chg="delSp modSp add mod ord">
        <pc:chgData name="Михаил Попов" userId="1ff28dec684c2c56" providerId="LiveId" clId="{A196A853-526E-4D40-A135-1B7DB96307DB}" dt="2020-11-02T21:43:05.756" v="1375"/>
        <pc:sldMkLst>
          <pc:docMk/>
          <pc:sldMk cId="4073570870" sldId="339"/>
        </pc:sldMkLst>
        <pc:spChg chg="topLvl">
          <ac:chgData name="Михаил Попов" userId="1ff28dec684c2c56" providerId="LiveId" clId="{A196A853-526E-4D40-A135-1B7DB96307DB}" dt="2020-11-02T21:43:01.510" v="1373" actId="478"/>
          <ac:spMkLst>
            <pc:docMk/>
            <pc:sldMk cId="4073570870" sldId="339"/>
            <ac:spMk id="5" creationId="{90A7CDF4-A883-433F-A124-AD34272B0FB2}"/>
          </ac:spMkLst>
        </pc:spChg>
        <pc:spChg chg="del">
          <ac:chgData name="Михаил Попов" userId="1ff28dec684c2c56" providerId="LiveId" clId="{A196A853-526E-4D40-A135-1B7DB96307DB}" dt="2020-11-02T21:42:57.679" v="1372" actId="478"/>
          <ac:spMkLst>
            <pc:docMk/>
            <pc:sldMk cId="4073570870" sldId="339"/>
            <ac:spMk id="6" creationId="{4C2050DC-6050-40B7-963F-62A42B939478}"/>
          </ac:spMkLst>
        </pc:spChg>
        <pc:grpChg chg="del">
          <ac:chgData name="Михаил Попов" userId="1ff28dec684c2c56" providerId="LiveId" clId="{A196A853-526E-4D40-A135-1B7DB96307DB}" dt="2020-11-02T21:43:01.510" v="1373" actId="478"/>
          <ac:grpSpMkLst>
            <pc:docMk/>
            <pc:sldMk cId="4073570870" sldId="339"/>
            <ac:grpSpMk id="2" creationId="{0800DFC4-9026-4BD6-AC0D-7637B86CB263}"/>
          </ac:grpSpMkLst>
        </pc:grpChg>
        <pc:cxnChg chg="del mod topLvl">
          <ac:chgData name="Михаил Попов" userId="1ff28dec684c2c56" providerId="LiveId" clId="{A196A853-526E-4D40-A135-1B7DB96307DB}" dt="2020-11-02T21:43:01.510" v="1373" actId="478"/>
          <ac:cxnSpMkLst>
            <pc:docMk/>
            <pc:sldMk cId="4073570870" sldId="339"/>
            <ac:cxnSpMk id="13" creationId="{A7657857-1A62-4CC0-8CFA-FF3A1B7122FA}"/>
          </ac:cxnSpMkLst>
        </pc:cxnChg>
      </pc:sldChg>
      <pc:sldChg chg="modSp add">
        <pc:chgData name="Михаил Попов" userId="1ff28dec684c2c56" providerId="LiveId" clId="{A196A853-526E-4D40-A135-1B7DB96307DB}" dt="2020-11-06T11:49:54.479" v="3330" actId="20577"/>
        <pc:sldMkLst>
          <pc:docMk/>
          <pc:sldMk cId="1260114489" sldId="340"/>
        </pc:sldMkLst>
        <pc:spChg chg="mod">
          <ac:chgData name="Михаил Попов" userId="1ff28dec684c2c56" providerId="LiveId" clId="{A196A853-526E-4D40-A135-1B7DB96307DB}" dt="2020-11-06T11:49:54.479" v="3330" actId="20577"/>
          <ac:spMkLst>
            <pc:docMk/>
            <pc:sldMk cId="1260114489" sldId="340"/>
            <ac:spMk id="3" creationId="{E984F69A-201A-45DD-99BB-33F62F0837E3}"/>
          </ac:spMkLst>
        </pc:spChg>
      </pc:sldChg>
      <pc:sldChg chg="modSp add mod">
        <pc:chgData name="Михаил Попов" userId="1ff28dec684c2c56" providerId="LiveId" clId="{A196A853-526E-4D40-A135-1B7DB96307DB}" dt="2020-11-06T11:51:07.828" v="3332" actId="1076"/>
        <pc:sldMkLst>
          <pc:docMk/>
          <pc:sldMk cId="3122538836" sldId="341"/>
        </pc:sldMkLst>
        <pc:picChg chg="mod">
          <ac:chgData name="Михаил Попов" userId="1ff28dec684c2c56" providerId="LiveId" clId="{A196A853-526E-4D40-A135-1B7DB96307DB}" dt="2020-11-06T11:51:07.828" v="3332" actId="1076"/>
          <ac:picMkLst>
            <pc:docMk/>
            <pc:sldMk cId="3122538836" sldId="341"/>
            <ac:picMk id="4" creationId="{BF4E835B-EEE5-47EA-A483-87DF5C58B976}"/>
          </ac:picMkLst>
        </pc:picChg>
      </pc:sldChg>
      <pc:sldChg chg="add">
        <pc:chgData name="Михаил Попов" userId="1ff28dec684c2c56" providerId="LiveId" clId="{A196A853-526E-4D40-A135-1B7DB96307DB}" dt="2020-11-06T10:09:55.915" v="1575"/>
        <pc:sldMkLst>
          <pc:docMk/>
          <pc:sldMk cId="3182629587" sldId="344"/>
        </pc:sldMkLst>
      </pc:sldChg>
      <pc:sldChg chg="addSp delSp modSp add mod modAnim">
        <pc:chgData name="Михаил Попов" userId="1ff28dec684c2c56" providerId="LiveId" clId="{A196A853-526E-4D40-A135-1B7DB96307DB}" dt="2020-11-06T12:05:06.467" v="3346"/>
        <pc:sldMkLst>
          <pc:docMk/>
          <pc:sldMk cId="3175120459" sldId="345"/>
        </pc:sldMkLst>
        <pc:spChg chg="add mod">
          <ac:chgData name="Михаил Попов" userId="1ff28dec684c2c56" providerId="LiveId" clId="{A196A853-526E-4D40-A135-1B7DB96307DB}" dt="2020-11-06T11:18:54.006" v="2705" actId="207"/>
          <ac:spMkLst>
            <pc:docMk/>
            <pc:sldMk cId="3175120459" sldId="345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06:23.581" v="2057" actId="14100"/>
          <ac:spMkLst>
            <pc:docMk/>
            <pc:sldMk cId="3175120459" sldId="345"/>
            <ac:spMk id="8" creationId="{2FB62785-3575-4EA4-9241-902C444B2B5D}"/>
          </ac:spMkLst>
        </pc:spChg>
        <pc:picChg chg="add del mod">
          <ac:chgData name="Михаил Попов" userId="1ff28dec684c2c56" providerId="LiveId" clId="{A196A853-526E-4D40-A135-1B7DB96307DB}" dt="2020-11-06T11:06:00.224" v="2025" actId="478"/>
          <ac:picMkLst>
            <pc:docMk/>
            <pc:sldMk cId="3175120459" sldId="345"/>
            <ac:picMk id="1026" creationId="{092F54EA-7C8D-482A-8E8F-5DB82463B94E}"/>
          </ac:picMkLst>
        </pc:picChg>
      </pc:sldChg>
      <pc:sldChg chg="addSp delSp modSp add mod delAnim modAnim">
        <pc:chgData name="Михаил Попов" userId="1ff28dec684c2c56" providerId="LiveId" clId="{A196A853-526E-4D40-A135-1B7DB96307DB}" dt="2020-11-06T12:05:46.442" v="3349"/>
        <pc:sldMkLst>
          <pc:docMk/>
          <pc:sldMk cId="269437024" sldId="346"/>
        </pc:sldMkLst>
        <pc:spChg chg="add del mod">
          <ac:chgData name="Михаил Попов" userId="1ff28dec684c2c56" providerId="LiveId" clId="{A196A853-526E-4D40-A135-1B7DB96307DB}" dt="2020-11-06T11:19:16.097" v="2737" actId="478"/>
          <ac:spMkLst>
            <pc:docMk/>
            <pc:sldMk cId="269437024" sldId="346"/>
            <ac:spMk id="3" creationId="{DE41F08D-460D-4F88-BBB3-1ACF761AD021}"/>
          </ac:spMkLst>
        </pc:spChg>
        <pc:spChg chg="del">
          <ac:chgData name="Михаил Попов" userId="1ff28dec684c2c56" providerId="LiveId" clId="{A196A853-526E-4D40-A135-1B7DB96307DB}" dt="2020-11-06T11:19:05.524" v="2707" actId="478"/>
          <ac:spMkLst>
            <pc:docMk/>
            <pc:sldMk cId="269437024" sldId="346"/>
            <ac:spMk id="4" creationId="{FECBF04D-B32D-4CFB-8A6A-BFD531A30B5C}"/>
          </ac:spMkLst>
        </pc:spChg>
        <pc:spChg chg="mod">
          <ac:chgData name="Михаил Попов" userId="1ff28dec684c2c56" providerId="LiveId" clId="{A196A853-526E-4D40-A135-1B7DB96307DB}" dt="2020-11-06T11:19:12.565" v="2736" actId="20577"/>
          <ac:spMkLst>
            <pc:docMk/>
            <pc:sldMk cId="269437024" sldId="346"/>
            <ac:spMk id="8" creationId="{2FB62785-3575-4EA4-9241-902C444B2B5D}"/>
          </ac:spMkLst>
        </pc:spChg>
        <pc:spChg chg="add del mod">
          <ac:chgData name="Михаил Попов" userId="1ff28dec684c2c56" providerId="LiveId" clId="{A196A853-526E-4D40-A135-1B7DB96307DB}" dt="2020-11-06T11:19:49.841" v="2745" actId="478"/>
          <ac:spMkLst>
            <pc:docMk/>
            <pc:sldMk cId="269437024" sldId="346"/>
            <ac:spMk id="9" creationId="{F032B2C4-0D33-4840-91A0-11B947F5B974}"/>
          </ac:spMkLst>
        </pc:spChg>
        <pc:spChg chg="add mod">
          <ac:chgData name="Михаил Попов" userId="1ff28dec684c2c56" providerId="LiveId" clId="{A196A853-526E-4D40-A135-1B7DB96307DB}" dt="2020-11-06T11:22:55.793" v="2786" actId="13926"/>
          <ac:spMkLst>
            <pc:docMk/>
            <pc:sldMk cId="269437024" sldId="346"/>
            <ac:spMk id="10" creationId="{2CF23AA5-4B97-4D35-984A-553A8E43F4E3}"/>
          </ac:spMkLst>
        </pc:spChg>
        <pc:spChg chg="add mod">
          <ac:chgData name="Михаил Попов" userId="1ff28dec684c2c56" providerId="LiveId" clId="{A196A853-526E-4D40-A135-1B7DB96307DB}" dt="2020-11-06T11:21:45.782" v="2770" actId="1076"/>
          <ac:spMkLst>
            <pc:docMk/>
            <pc:sldMk cId="269437024" sldId="346"/>
            <ac:spMk id="11" creationId="{F3F5709C-1C85-474F-B095-C92FA16555BA}"/>
          </ac:spMkLst>
        </pc:spChg>
        <pc:spChg chg="add mod">
          <ac:chgData name="Михаил Попов" userId="1ff28dec684c2c56" providerId="LiveId" clId="{A196A853-526E-4D40-A135-1B7DB96307DB}" dt="2020-11-06T11:22:04.333" v="2774" actId="1076"/>
          <ac:spMkLst>
            <pc:docMk/>
            <pc:sldMk cId="269437024" sldId="346"/>
            <ac:spMk id="13" creationId="{7108F998-3F72-471D-B2CE-38CF7E616BFB}"/>
          </ac:spMkLst>
        </pc:spChg>
        <pc:picChg chg="add mod">
          <ac:chgData name="Михаил Попов" userId="1ff28dec684c2c56" providerId="LiveId" clId="{A196A853-526E-4D40-A135-1B7DB96307DB}" dt="2020-11-06T11:21:26.514" v="2764" actId="1076"/>
          <ac:picMkLst>
            <pc:docMk/>
            <pc:sldMk cId="269437024" sldId="346"/>
            <ac:picMk id="6" creationId="{E932CC5B-4163-4CB7-9008-A3BBB2EA5008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2:05:50.620" v="3352"/>
        <pc:sldMkLst>
          <pc:docMk/>
          <pc:sldMk cId="3038789999" sldId="347"/>
        </pc:sldMkLst>
        <pc:spChg chg="add mod">
          <ac:chgData name="Михаил Попов" userId="1ff28dec684c2c56" providerId="LiveId" clId="{A196A853-526E-4D40-A135-1B7DB96307DB}" dt="2020-11-06T11:22:39.930" v="2781" actId="207"/>
          <ac:spMkLst>
            <pc:docMk/>
            <pc:sldMk cId="3038789999" sldId="347"/>
            <ac:spMk id="2" creationId="{F56C33BD-BE1B-41CD-954C-8EE56DE584D9}"/>
          </ac:spMkLst>
        </pc:spChg>
        <pc:spChg chg="mod">
          <ac:chgData name="Михаил Попов" userId="1ff28dec684c2c56" providerId="LiveId" clId="{A196A853-526E-4D40-A135-1B7DB96307DB}" dt="2020-11-06T11:23:00.186" v="2787" actId="13926"/>
          <ac:spMkLst>
            <pc:docMk/>
            <pc:sldMk cId="3038789999" sldId="347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2:44.853" v="2784" actId="20577"/>
          <ac:spMkLst>
            <pc:docMk/>
            <pc:sldMk cId="3038789999" sldId="347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2:47.905" v="2785" actId="20577"/>
          <ac:spMkLst>
            <pc:docMk/>
            <pc:sldMk cId="3038789999" sldId="347"/>
            <ac:spMk id="13" creationId="{7108F998-3F72-471D-B2CE-38CF7E616BFB}"/>
          </ac:spMkLst>
        </pc:spChg>
      </pc:sldChg>
      <pc:sldChg chg="add del">
        <pc:chgData name="Михаил Попов" userId="1ff28dec684c2c56" providerId="LiveId" clId="{A196A853-526E-4D40-A135-1B7DB96307DB}" dt="2020-11-06T11:22:15.131" v="2775" actId="47"/>
        <pc:sldMkLst>
          <pc:docMk/>
          <pc:sldMk cId="3643690857" sldId="347"/>
        </pc:sldMkLst>
      </pc:sldChg>
      <pc:sldChg chg="addSp delSp modSp add mod modAnim">
        <pc:chgData name="Михаил Попов" userId="1ff28dec684c2c56" providerId="LiveId" clId="{A196A853-526E-4D40-A135-1B7DB96307DB}" dt="2020-11-06T12:05:55.451" v="3355"/>
        <pc:sldMkLst>
          <pc:docMk/>
          <pc:sldMk cId="1803716540" sldId="348"/>
        </pc:sldMkLst>
        <pc:spChg chg="del">
          <ac:chgData name="Михаил Попов" userId="1ff28dec684c2c56" providerId="LiveId" clId="{A196A853-526E-4D40-A135-1B7DB96307DB}" dt="2020-11-06T11:23:32.665" v="2799" actId="478"/>
          <ac:spMkLst>
            <pc:docMk/>
            <pc:sldMk cId="1803716540" sldId="348"/>
            <ac:spMk id="2" creationId="{F56C33BD-BE1B-41CD-954C-8EE56DE584D9}"/>
          </ac:spMkLst>
        </pc:spChg>
        <pc:spChg chg="add mod">
          <ac:chgData name="Михаил Попов" userId="1ff28dec684c2c56" providerId="LiveId" clId="{A196A853-526E-4D40-A135-1B7DB96307DB}" dt="2020-11-06T11:24:03.145" v="2804" actId="207"/>
          <ac:spMkLst>
            <pc:docMk/>
            <pc:sldMk cId="1803716540" sldId="348"/>
            <ac:spMk id="3" creationId="{9D14F36D-C83F-4A13-B024-55A12E4F6ACB}"/>
          </ac:spMkLst>
        </pc:spChg>
        <pc:spChg chg="mod">
          <ac:chgData name="Михаил Попов" userId="1ff28dec684c2c56" providerId="LiveId" clId="{A196A853-526E-4D40-A135-1B7DB96307DB}" dt="2020-11-06T11:23:12.453" v="2790" actId="13926"/>
          <ac:spMkLst>
            <pc:docMk/>
            <pc:sldMk cId="1803716540" sldId="348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3:16.842" v="2791" actId="478"/>
          <ac:spMkLst>
            <pc:docMk/>
            <pc:sldMk cId="1803716540" sldId="348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3:36.166" v="2800" actId="1076"/>
          <ac:spMkLst>
            <pc:docMk/>
            <pc:sldMk cId="1803716540" sldId="348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5:59.090" v="3358"/>
        <pc:sldMkLst>
          <pc:docMk/>
          <pc:sldMk cId="3956966657" sldId="349"/>
        </pc:sldMkLst>
        <pc:spChg chg="del">
          <ac:chgData name="Михаил Попов" userId="1ff28dec684c2c56" providerId="LiveId" clId="{A196A853-526E-4D40-A135-1B7DB96307DB}" dt="2020-11-06T11:24:24.474" v="2808" actId="478"/>
          <ac:spMkLst>
            <pc:docMk/>
            <pc:sldMk cId="3956966657" sldId="349"/>
            <ac:spMk id="2" creationId="{F56C33BD-BE1B-41CD-954C-8EE56DE584D9}"/>
          </ac:spMkLst>
        </pc:spChg>
        <pc:spChg chg="add del">
          <ac:chgData name="Михаил Попов" userId="1ff28dec684c2c56" providerId="LiveId" clId="{A196A853-526E-4D40-A135-1B7DB96307DB}" dt="2020-11-06T11:24:20.501" v="2807" actId="22"/>
          <ac:spMkLst>
            <pc:docMk/>
            <pc:sldMk cId="3956966657" sldId="349"/>
            <ac:spMk id="3" creationId="{CFC95C9D-866E-4DD5-96D3-7554CEE62B53}"/>
          </ac:spMkLst>
        </pc:spChg>
        <pc:spChg chg="add mod">
          <ac:chgData name="Михаил Попов" userId="1ff28dec684c2c56" providerId="LiveId" clId="{A196A853-526E-4D40-A135-1B7DB96307DB}" dt="2020-11-06T11:24:32.220" v="2811" actId="207"/>
          <ac:spMkLst>
            <pc:docMk/>
            <pc:sldMk cId="3956966657" sldId="349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4:48.363" v="2815" actId="13926"/>
          <ac:spMkLst>
            <pc:docMk/>
            <pc:sldMk cId="3956966657" sldId="349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40.097" v="2813" actId="20577"/>
          <ac:spMkLst>
            <pc:docMk/>
            <pc:sldMk cId="3956966657" sldId="349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4:37.313" v="2812" actId="20577"/>
          <ac:spMkLst>
            <pc:docMk/>
            <pc:sldMk cId="3956966657" sldId="349"/>
            <ac:spMk id="13" creationId="{7108F998-3F72-471D-B2CE-38CF7E616BFB}"/>
          </ac:spMkLst>
        </pc:spChg>
      </pc:sldChg>
      <pc:sldChg chg="addSp modSp add mod modAnim">
        <pc:chgData name="Михаил Попов" userId="1ff28dec684c2c56" providerId="LiveId" clId="{A196A853-526E-4D40-A135-1B7DB96307DB}" dt="2020-11-06T12:06:02.938" v="3361"/>
        <pc:sldMkLst>
          <pc:docMk/>
          <pc:sldMk cId="3186372418" sldId="350"/>
        </pc:sldMkLst>
        <pc:spChg chg="add mod">
          <ac:chgData name="Михаил Попов" userId="1ff28dec684c2c56" providerId="LiveId" clId="{A196A853-526E-4D40-A135-1B7DB96307DB}" dt="2020-11-06T11:25:33.066" v="2850" actId="20577"/>
          <ac:spMkLst>
            <pc:docMk/>
            <pc:sldMk cId="3186372418" sldId="350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25:17.601" v="2847" actId="1035"/>
          <ac:spMkLst>
            <pc:docMk/>
            <pc:sldMk cId="3186372418" sldId="350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5:06.028" v="2819" actId="13926"/>
          <ac:spMkLst>
            <pc:docMk/>
            <pc:sldMk cId="3186372418" sldId="350"/>
            <ac:spMk id="10" creationId="{2CF23AA5-4B97-4D35-984A-553A8E43F4E3}"/>
          </ac:spMkLst>
        </pc:spChg>
        <pc:spChg chg="mod">
          <ac:chgData name="Михаил Попов" userId="1ff28dec684c2c56" providerId="LiveId" clId="{A196A853-526E-4D40-A135-1B7DB96307DB}" dt="2020-11-06T11:24:59.410" v="2817" actId="20577"/>
          <ac:spMkLst>
            <pc:docMk/>
            <pc:sldMk cId="3186372418" sldId="350"/>
            <ac:spMk id="11" creationId="{F3F5709C-1C85-474F-B095-C92FA16555BA}"/>
          </ac:spMkLst>
        </pc:spChg>
        <pc:spChg chg="mod">
          <ac:chgData name="Михаил Попов" userId="1ff28dec684c2c56" providerId="LiveId" clId="{A196A853-526E-4D40-A135-1B7DB96307DB}" dt="2020-11-06T11:25:25.065" v="2848" actId="207"/>
          <ac:spMkLst>
            <pc:docMk/>
            <pc:sldMk cId="3186372418" sldId="350"/>
            <ac:spMk id="13" creationId="{7108F998-3F72-471D-B2CE-38CF7E616BFB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06.858" v="3364"/>
        <pc:sldMkLst>
          <pc:docMk/>
          <pc:sldMk cId="4144171693" sldId="351"/>
        </pc:sldMkLst>
        <pc:spChg chg="mod">
          <ac:chgData name="Михаил Попов" userId="1ff28dec684c2c56" providerId="LiveId" clId="{A196A853-526E-4D40-A135-1B7DB96307DB}" dt="2020-11-06T11:26:08.157" v="2857" actId="1076"/>
          <ac:spMkLst>
            <pc:docMk/>
            <pc:sldMk cId="4144171693" sldId="351"/>
            <ac:spMk id="2" creationId="{206D9CAF-5029-48F9-A363-B336B3BCA94E}"/>
          </ac:spMkLst>
        </pc:spChg>
        <pc:spChg chg="add">
          <ac:chgData name="Михаил Попов" userId="1ff28dec684c2c56" providerId="LiveId" clId="{A196A853-526E-4D40-A135-1B7DB96307DB}" dt="2020-11-06T11:26:44.903" v="2879" actId="22"/>
          <ac:spMkLst>
            <pc:docMk/>
            <pc:sldMk cId="4144171693" sldId="351"/>
            <ac:spMk id="3" creationId="{12E320C3-412C-48EB-A1AB-E9502CC38853}"/>
          </ac:spMkLst>
        </pc:spChg>
        <pc:spChg chg="mod">
          <ac:chgData name="Михаил Попов" userId="1ff28dec684c2c56" providerId="LiveId" clId="{A196A853-526E-4D40-A135-1B7DB96307DB}" dt="2020-11-06T11:26:24.185" v="2877" actId="1035"/>
          <ac:spMkLst>
            <pc:docMk/>
            <pc:sldMk cId="4144171693" sldId="351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26:54.148" v="2881" actId="13926"/>
          <ac:spMkLst>
            <pc:docMk/>
            <pc:sldMk cId="4144171693" sldId="351"/>
            <ac:spMk id="10" creationId="{2CF23AA5-4B97-4D35-984A-553A8E43F4E3}"/>
          </ac:spMkLst>
        </pc:spChg>
        <pc:spChg chg="del">
          <ac:chgData name="Михаил Попов" userId="1ff28dec684c2c56" providerId="LiveId" clId="{A196A853-526E-4D40-A135-1B7DB96307DB}" dt="2020-11-06T11:26:30.290" v="2878" actId="478"/>
          <ac:spMkLst>
            <pc:docMk/>
            <pc:sldMk cId="4144171693" sldId="351"/>
            <ac:spMk id="11" creationId="{F3F5709C-1C85-474F-B095-C92FA16555BA}"/>
          </ac:spMkLst>
        </pc:spChg>
        <pc:spChg chg="del">
          <ac:chgData name="Михаил Попов" userId="1ff28dec684c2c56" providerId="LiveId" clId="{A196A853-526E-4D40-A135-1B7DB96307DB}" dt="2020-11-06T11:26:14.993" v="2858" actId="478"/>
          <ac:spMkLst>
            <pc:docMk/>
            <pc:sldMk cId="4144171693" sldId="351"/>
            <ac:spMk id="13" creationId="{7108F998-3F72-471D-B2CE-38CF7E616BFB}"/>
          </ac:spMkLst>
        </pc:spChg>
      </pc:sldChg>
      <pc:sldChg chg="delSp modSp add mod ord modAnim">
        <pc:chgData name="Михаил Попов" userId="1ff28dec684c2c56" providerId="LiveId" clId="{A196A853-526E-4D40-A135-1B7DB96307DB}" dt="2020-11-06T12:06:10.426" v="3367"/>
        <pc:sldMkLst>
          <pc:docMk/>
          <pc:sldMk cId="1360407573" sldId="352"/>
        </pc:sldMkLst>
        <pc:spChg chg="mod">
          <ac:chgData name="Михаил Попов" userId="1ff28dec684c2c56" providerId="LiveId" clId="{A196A853-526E-4D40-A135-1B7DB96307DB}" dt="2020-11-06T11:31:53.522" v="2977" actId="1036"/>
          <ac:spMkLst>
            <pc:docMk/>
            <pc:sldMk cId="1360407573" sldId="352"/>
            <ac:spMk id="2" creationId="{206D9CAF-5029-48F9-A363-B336B3BCA94E}"/>
          </ac:spMkLst>
        </pc:spChg>
        <pc:spChg chg="mod">
          <ac:chgData name="Михаил Попов" userId="1ff28dec684c2c56" providerId="LiveId" clId="{A196A853-526E-4D40-A135-1B7DB96307DB}" dt="2020-11-06T11:32:07.400" v="2978" actId="1076"/>
          <ac:spMkLst>
            <pc:docMk/>
            <pc:sldMk cId="1360407573" sldId="352"/>
            <ac:spMk id="3" creationId="{12E320C3-412C-48EB-A1AB-E9502CC38853}"/>
          </ac:spMkLst>
        </pc:spChg>
        <pc:spChg chg="del">
          <ac:chgData name="Михаил Попов" userId="1ff28dec684c2c56" providerId="LiveId" clId="{A196A853-526E-4D40-A135-1B7DB96307DB}" dt="2020-11-06T11:29:38.769" v="2901" actId="478"/>
          <ac:spMkLst>
            <pc:docMk/>
            <pc:sldMk cId="1360407573" sldId="352"/>
            <ac:spMk id="4" creationId="{3D07A37D-4C5A-4DE1-AF70-9CCC0DFFA140}"/>
          </ac:spMkLst>
        </pc:spChg>
        <pc:spChg chg="mod">
          <ac:chgData name="Михаил Попов" userId="1ff28dec684c2c56" providerId="LiveId" clId="{A196A853-526E-4D40-A135-1B7DB96307DB}" dt="2020-11-06T11:32:18.889" v="2980" actId="13926"/>
          <ac:spMkLst>
            <pc:docMk/>
            <pc:sldMk cId="1360407573" sldId="352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3.763" v="3370"/>
        <pc:sldMkLst>
          <pc:docMk/>
          <pc:sldMk cId="2967099527" sldId="353"/>
        </pc:sldMkLst>
        <pc:spChg chg="mod">
          <ac:chgData name="Михаил Попов" userId="1ff28dec684c2c56" providerId="LiveId" clId="{A196A853-526E-4D40-A135-1B7DB96307DB}" dt="2020-11-06T11:34:18.656" v="3001" actId="207"/>
          <ac:spMkLst>
            <pc:docMk/>
            <pc:sldMk cId="2967099527" sldId="353"/>
            <ac:spMk id="2" creationId="{206D9CAF-5029-48F9-A363-B336B3BCA94E}"/>
          </ac:spMkLst>
        </pc:spChg>
        <pc:spChg chg="del">
          <ac:chgData name="Михаил Попов" userId="1ff28dec684c2c56" providerId="LiveId" clId="{A196A853-526E-4D40-A135-1B7DB96307DB}" dt="2020-11-06T11:34:40.090" v="3005" actId="478"/>
          <ac:spMkLst>
            <pc:docMk/>
            <pc:sldMk cId="2967099527" sldId="353"/>
            <ac:spMk id="3" creationId="{12E320C3-412C-48EB-A1AB-E9502CC38853}"/>
          </ac:spMkLst>
        </pc:spChg>
        <pc:spChg chg="add mod">
          <ac:chgData name="Михаил Попов" userId="1ff28dec684c2c56" providerId="LiveId" clId="{A196A853-526E-4D40-A135-1B7DB96307DB}" dt="2020-11-06T11:34:36.881" v="3004" actId="14100"/>
          <ac:spMkLst>
            <pc:docMk/>
            <pc:sldMk cId="2967099527" sldId="353"/>
            <ac:spMk id="4" creationId="{90D1CF85-6037-4CBD-B1E7-380D5D89E98B}"/>
          </ac:spMkLst>
        </pc:spChg>
        <pc:spChg chg="add mod">
          <ac:chgData name="Михаил Попов" userId="1ff28dec684c2c56" providerId="LiveId" clId="{A196A853-526E-4D40-A135-1B7DB96307DB}" dt="2020-11-06T11:36:20.697" v="3069" actId="20577"/>
          <ac:spMkLst>
            <pc:docMk/>
            <pc:sldMk cId="2967099527" sldId="353"/>
            <ac:spMk id="5" creationId="{649E6D8E-1668-42E4-9577-EA527875B095}"/>
          </ac:spMkLst>
        </pc:spChg>
        <pc:spChg chg="mod">
          <ac:chgData name="Михаил Попов" userId="1ff28dec684c2c56" providerId="LiveId" clId="{A196A853-526E-4D40-A135-1B7DB96307DB}" dt="2020-11-06T11:34:03.870" v="2983" actId="13926"/>
          <ac:spMkLst>
            <pc:docMk/>
            <pc:sldMk cId="2967099527" sldId="353"/>
            <ac:spMk id="10" creationId="{2CF23AA5-4B97-4D35-984A-553A8E43F4E3}"/>
          </ac:spMkLst>
        </pc:spChg>
      </pc:sldChg>
      <pc:sldChg chg="addSp delSp modSp add mod modAnim">
        <pc:chgData name="Михаил Попов" userId="1ff28dec684c2c56" providerId="LiveId" clId="{A196A853-526E-4D40-A135-1B7DB96307DB}" dt="2020-11-06T12:06:16.146" v="3373"/>
        <pc:sldMkLst>
          <pc:docMk/>
          <pc:sldMk cId="532412529" sldId="354"/>
        </pc:sldMkLst>
        <pc:spChg chg="mod">
          <ac:chgData name="Михаил Попов" userId="1ff28dec684c2c56" providerId="LiveId" clId="{A196A853-526E-4D40-A135-1B7DB96307DB}" dt="2020-11-06T11:35:19.034" v="3051" actId="1076"/>
          <ac:spMkLst>
            <pc:docMk/>
            <pc:sldMk cId="532412529" sldId="354"/>
            <ac:spMk id="2" creationId="{206D9CAF-5029-48F9-A363-B336B3BCA94E}"/>
          </ac:spMkLst>
        </pc:spChg>
        <pc:spChg chg="add mod">
          <ac:chgData name="Михаил Попов" userId="1ff28dec684c2c56" providerId="LiveId" clId="{A196A853-526E-4D40-A135-1B7DB96307DB}" dt="2020-11-06T11:35:49.885" v="3067" actId="20577"/>
          <ac:spMkLst>
            <pc:docMk/>
            <pc:sldMk cId="532412529" sldId="354"/>
            <ac:spMk id="3" creationId="{0D27F90F-A6DA-424D-85BC-F955546D0AB0}"/>
          </ac:spMkLst>
        </pc:spChg>
        <pc:spChg chg="del">
          <ac:chgData name="Михаил Попов" userId="1ff28dec684c2c56" providerId="LiveId" clId="{A196A853-526E-4D40-A135-1B7DB96307DB}" dt="2020-11-06T11:35:23.009" v="3052" actId="478"/>
          <ac:spMkLst>
            <pc:docMk/>
            <pc:sldMk cId="532412529" sldId="354"/>
            <ac:spMk id="4" creationId="{90D1CF85-6037-4CBD-B1E7-380D5D89E98B}"/>
          </ac:spMkLst>
        </pc:spChg>
        <pc:spChg chg="mod">
          <ac:chgData name="Михаил Попов" userId="1ff28dec684c2c56" providerId="LiveId" clId="{A196A853-526E-4D40-A135-1B7DB96307DB}" dt="2020-11-06T11:35:33.481" v="3054" actId="13926"/>
          <ac:spMkLst>
            <pc:docMk/>
            <pc:sldMk cId="532412529" sldId="354"/>
            <ac:spMk id="10" creationId="{2CF23AA5-4B97-4D35-984A-553A8E43F4E3}"/>
          </ac:spMkLst>
        </pc:spChg>
      </pc:sldChg>
      <pc:sldChg chg="delSp add mod modAnim">
        <pc:chgData name="Михаил Попов" userId="1ff28dec684c2c56" providerId="LiveId" clId="{A196A853-526E-4D40-A135-1B7DB96307DB}" dt="2020-11-06T11:55:19.859" v="3343"/>
        <pc:sldMkLst>
          <pc:docMk/>
          <pc:sldMk cId="1155852435" sldId="355"/>
        </pc:sldMkLst>
        <pc:picChg chg="del">
          <ac:chgData name="Михаил Попов" userId="1ff28dec684c2c56" providerId="LiveId" clId="{A196A853-526E-4D40-A135-1B7DB96307DB}" dt="2020-11-06T11:55:15.707" v="3339" actId="478"/>
          <ac:picMkLst>
            <pc:docMk/>
            <pc:sldMk cId="1155852435" sldId="355"/>
            <ac:picMk id="3" creationId="{A9670881-8D75-4DDE-980A-90ED284DDB34}"/>
          </ac:picMkLst>
        </pc:picChg>
        <pc:picChg chg="del">
          <ac:chgData name="Михаил Попов" userId="1ff28dec684c2c56" providerId="LiveId" clId="{A196A853-526E-4D40-A135-1B7DB96307DB}" dt="2020-11-06T11:55:16.897" v="3340" actId="478"/>
          <ac:picMkLst>
            <pc:docMk/>
            <pc:sldMk cId="1155852435" sldId="355"/>
            <ac:picMk id="4" creationId="{B4EC47AC-8708-43BB-B812-DD4C25AEE378}"/>
          </ac:picMkLst>
        </pc:picChg>
        <pc:picChg chg="del">
          <ac:chgData name="Михаил Попов" userId="1ff28dec684c2c56" providerId="LiveId" clId="{A196A853-526E-4D40-A135-1B7DB96307DB}" dt="2020-11-06T11:55:17.386" v="3341" actId="478"/>
          <ac:picMkLst>
            <pc:docMk/>
            <pc:sldMk cId="1155852435" sldId="355"/>
            <ac:picMk id="9" creationId="{116F6EE2-2D27-471C-891F-A04197E96BDB}"/>
          </ac:picMkLst>
        </pc:picChg>
        <pc:picChg chg="del">
          <ac:chgData name="Михаил Попов" userId="1ff28dec684c2c56" providerId="LiveId" clId="{A196A853-526E-4D40-A135-1B7DB96307DB}" dt="2020-11-06T11:55:18.474" v="3342" actId="478"/>
          <ac:picMkLst>
            <pc:docMk/>
            <pc:sldMk cId="1155852435" sldId="355"/>
            <ac:picMk id="14" creationId="{696F7EDD-E05A-4177-A847-C72158569267}"/>
          </ac:picMkLst>
        </pc:picChg>
      </pc:sldChg>
      <pc:sldChg chg="addSp modSp add mod ord modAnim">
        <pc:chgData name="Михаил Попов" userId="1ff28dec684c2c56" providerId="LiveId" clId="{A196A853-526E-4D40-A135-1B7DB96307DB}" dt="2020-11-06T13:20:04.338" v="5317"/>
        <pc:sldMkLst>
          <pc:docMk/>
          <pc:sldMk cId="890601208" sldId="356"/>
        </pc:sldMkLst>
        <pc:spChg chg="add mod">
          <ac:chgData name="Михаил Попов" userId="1ff28dec684c2c56" providerId="LiveId" clId="{A196A853-526E-4D40-A135-1B7DB96307DB}" dt="2020-11-06T13:19:49.478" v="5316" actId="5793"/>
          <ac:spMkLst>
            <pc:docMk/>
            <pc:sldMk cId="890601208" sldId="356"/>
            <ac:spMk id="3" creationId="{505CE8D5-D8F4-4BF7-A576-AE161DC8D062}"/>
          </ac:spMkLst>
        </pc:spChg>
        <pc:spChg chg="mod">
          <ac:chgData name="Михаил Попов" userId="1ff28dec684c2c56" providerId="LiveId" clId="{A196A853-526E-4D40-A135-1B7DB96307DB}" dt="2020-11-06T13:18:53.168" v="5185" actId="20577"/>
          <ac:spMkLst>
            <pc:docMk/>
            <pc:sldMk cId="890601208" sldId="356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3:32:14.948" v="5362" actId="1076"/>
        <pc:sldMkLst>
          <pc:docMk/>
          <pc:sldMk cId="3867762550" sldId="357"/>
        </pc:sldMkLst>
        <pc:spChg chg="mod">
          <ac:chgData name="Михаил Попов" userId="1ff28dec684c2c56" providerId="LiveId" clId="{A196A853-526E-4D40-A135-1B7DB96307DB}" dt="2020-11-06T13:30:22.383" v="5351" actId="20577"/>
          <ac:spMkLst>
            <pc:docMk/>
            <pc:sldMk cId="3867762550" sldId="357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32:10.447" v="5360" actId="1076"/>
          <ac:picMkLst>
            <pc:docMk/>
            <pc:sldMk cId="3867762550" sldId="357"/>
            <ac:picMk id="2" creationId="{4FF1889D-C7E1-490E-809E-8ADC089A25E8}"/>
          </ac:picMkLst>
        </pc:picChg>
        <pc:picChg chg="add mod">
          <ac:chgData name="Михаил Попов" userId="1ff28dec684c2c56" providerId="LiveId" clId="{A196A853-526E-4D40-A135-1B7DB96307DB}" dt="2020-11-06T13:32:14.948" v="5362" actId="1076"/>
          <ac:picMkLst>
            <pc:docMk/>
            <pc:sldMk cId="3867762550" sldId="357"/>
            <ac:picMk id="4" creationId="{A46AF183-DE0A-4F92-AACF-0A58227EF4A6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3:38:11.515" v="5420"/>
        <pc:sldMkLst>
          <pc:docMk/>
          <pc:sldMk cId="94133300" sldId="358"/>
        </pc:sldMkLst>
        <pc:spChg chg="mod">
          <ac:chgData name="Михаил Попов" userId="1ff28dec684c2c56" providerId="LiveId" clId="{A196A853-526E-4D40-A135-1B7DB96307DB}" dt="2020-11-06T13:34:09.111" v="5404" actId="20577"/>
          <ac:spMkLst>
            <pc:docMk/>
            <pc:sldMk cId="94133300" sldId="358"/>
            <ac:spMk id="8" creationId="{2FB62785-3575-4EA4-9241-902C444B2B5D}"/>
          </ac:spMkLst>
        </pc:spChg>
        <pc:grpChg chg="add mod">
          <ac:chgData name="Михаил Попов" userId="1ff28dec684c2c56" providerId="LiveId" clId="{A196A853-526E-4D40-A135-1B7DB96307DB}" dt="2020-11-06T13:36:47.750" v="5419" actId="1076"/>
          <ac:grpSpMkLst>
            <pc:docMk/>
            <pc:sldMk cId="94133300" sldId="358"/>
            <ac:grpSpMk id="3" creationId="{AC6A36A8-036E-465C-8B8A-AE014B890914}"/>
          </ac:grpSpMkLst>
        </pc:grpChg>
        <pc:picChg chg="add mod">
          <ac:chgData name="Михаил Попов" userId="1ff28dec684c2c56" providerId="LiveId" clId="{A196A853-526E-4D40-A135-1B7DB96307DB}" dt="2020-11-06T13:36:47.750" v="5419" actId="1076"/>
          <ac:picMkLst>
            <pc:docMk/>
            <pc:sldMk cId="94133300" sldId="358"/>
            <ac:picMk id="2" creationId="{6A39E1D6-40D9-4524-86B8-13791397CDDD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4" creationId="{90138DB9-EA18-4EC1-B78F-50180417874B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5" creationId="{E3D80BB9-2A37-4837-A624-493B9A6869A5}"/>
          </ac:picMkLst>
        </pc:picChg>
        <pc:picChg chg="mod">
          <ac:chgData name="Михаил Попов" userId="1ff28dec684c2c56" providerId="LiveId" clId="{A196A853-526E-4D40-A135-1B7DB96307DB}" dt="2020-11-06T13:33:40.489" v="5363"/>
          <ac:picMkLst>
            <pc:docMk/>
            <pc:sldMk cId="94133300" sldId="358"/>
            <ac:picMk id="6" creationId="{1193A8D8-27A9-4A81-BE13-32DFA3219BE9}"/>
          </ac:picMkLst>
        </pc:pic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7" creationId="{B7FBEB12-00FF-4306-877D-614320DA1DC5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9" creationId="{28EBC7A7-80BD-4DC0-8C03-E67CBBEE9092}"/>
          </ac:cxnSpMkLst>
        </pc:cxnChg>
        <pc:cxnChg chg="mod">
          <ac:chgData name="Михаил Попов" userId="1ff28dec684c2c56" providerId="LiveId" clId="{A196A853-526E-4D40-A135-1B7DB96307DB}" dt="2020-11-06T13:33:40.489" v="5363"/>
          <ac:cxnSpMkLst>
            <pc:docMk/>
            <pc:sldMk cId="94133300" sldId="358"/>
            <ac:cxnSpMk id="10" creationId="{B7027911-AFB1-49EA-B8D0-1CB9B274A113}"/>
          </ac:cxnSpMkLst>
        </pc:cxnChg>
      </pc:sldChg>
      <pc:sldChg chg="addSp modSp add mod modAnim">
        <pc:chgData name="Михаил Попов" userId="1ff28dec684c2c56" providerId="LiveId" clId="{A196A853-526E-4D40-A135-1B7DB96307DB}" dt="2020-11-06T13:44:53.401" v="5479"/>
        <pc:sldMkLst>
          <pc:docMk/>
          <pc:sldMk cId="120125742" sldId="359"/>
        </pc:sldMkLst>
        <pc:spChg chg="mod">
          <ac:chgData name="Михаил Попов" userId="1ff28dec684c2c56" providerId="LiveId" clId="{A196A853-526E-4D40-A135-1B7DB96307DB}" dt="2020-11-06T13:43:06.239" v="5443" actId="20577"/>
          <ac:spMkLst>
            <pc:docMk/>
            <pc:sldMk cId="120125742" sldId="359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4:34.228" v="5476" actId="1037"/>
          <ac:picMkLst>
            <pc:docMk/>
            <pc:sldMk cId="120125742" sldId="359"/>
            <ac:picMk id="2" creationId="{658A9441-7176-48EB-9F75-918888468C13}"/>
          </ac:picMkLst>
        </pc:picChg>
        <pc:picChg chg="add mod">
          <ac:chgData name="Михаил Попов" userId="1ff28dec684c2c56" providerId="LiveId" clId="{A196A853-526E-4D40-A135-1B7DB96307DB}" dt="2020-11-06T13:44:42.452" v="5478" actId="1076"/>
          <ac:picMkLst>
            <pc:docMk/>
            <pc:sldMk cId="120125742" sldId="359"/>
            <ac:picMk id="4" creationId="{31832B14-F07D-4AC3-8E18-9132AEC5E51F}"/>
          </ac:picMkLst>
        </pc:picChg>
      </pc:sldChg>
      <pc:sldChg chg="addSp modSp add mod">
        <pc:chgData name="Михаил Попов" userId="1ff28dec684c2c56" providerId="LiveId" clId="{A196A853-526E-4D40-A135-1B7DB96307DB}" dt="2020-11-06T13:46:12.752" v="5522" actId="1076"/>
        <pc:sldMkLst>
          <pc:docMk/>
          <pc:sldMk cId="375279926" sldId="360"/>
        </pc:sldMkLst>
        <pc:spChg chg="mod">
          <ac:chgData name="Михаил Попов" userId="1ff28dec684c2c56" providerId="LiveId" clId="{A196A853-526E-4D40-A135-1B7DB96307DB}" dt="2020-11-06T13:45:48.007" v="5518" actId="20577"/>
          <ac:spMkLst>
            <pc:docMk/>
            <pc:sldMk cId="375279926" sldId="360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46:12.752" v="5522" actId="1076"/>
          <ac:picMkLst>
            <pc:docMk/>
            <pc:sldMk cId="375279926" sldId="360"/>
            <ac:picMk id="2" creationId="{53C4754F-8A96-49E4-86E2-2AF5CE24FDB2}"/>
          </ac:picMkLst>
        </pc:picChg>
      </pc:sldChg>
      <pc:sldChg chg="addSp modSp add mod">
        <pc:chgData name="Михаил Попов" userId="1ff28dec684c2c56" providerId="LiveId" clId="{A196A853-526E-4D40-A135-1B7DB96307DB}" dt="2020-11-06T13:50:02.550" v="5586" actId="1076"/>
        <pc:sldMkLst>
          <pc:docMk/>
          <pc:sldMk cId="2903705307" sldId="361"/>
        </pc:sldMkLst>
        <pc:spChg chg="mod">
          <ac:chgData name="Михаил Попов" userId="1ff28dec684c2c56" providerId="LiveId" clId="{A196A853-526E-4D40-A135-1B7DB96307DB}" dt="2020-11-06T13:49:19.655" v="5574" actId="20577"/>
          <ac:spMkLst>
            <pc:docMk/>
            <pc:sldMk cId="2903705307" sldId="361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2" creationId="{9AAC6837-8947-45DE-B673-1AC955D4503C}"/>
          </ac:picMkLst>
        </pc:picChg>
        <pc:picChg chg="add mod">
          <ac:chgData name="Михаил Попов" userId="1ff28dec684c2c56" providerId="LiveId" clId="{A196A853-526E-4D40-A135-1B7DB96307DB}" dt="2020-11-06T13:50:02.550" v="5586" actId="1076"/>
          <ac:picMkLst>
            <pc:docMk/>
            <pc:sldMk cId="2903705307" sldId="361"/>
            <ac:picMk id="4" creationId="{9CA9ADE3-91E3-41D0-8544-9C60A0DB9020}"/>
          </ac:picMkLst>
        </pc:picChg>
      </pc:sldChg>
      <pc:sldChg chg="addSp modSp add mod">
        <pc:chgData name="Михаил Попов" userId="1ff28dec684c2c56" providerId="LiveId" clId="{A196A853-526E-4D40-A135-1B7DB96307DB}" dt="2020-11-06T13:53:33.497" v="5625" actId="20577"/>
        <pc:sldMkLst>
          <pc:docMk/>
          <pc:sldMk cId="2079305523" sldId="362"/>
        </pc:sldMkLst>
        <pc:spChg chg="mod">
          <ac:chgData name="Михаил Попов" userId="1ff28dec684c2c56" providerId="LiveId" clId="{A196A853-526E-4D40-A135-1B7DB96307DB}" dt="2020-11-06T13:53:33.497" v="5625" actId="20577"/>
          <ac:spMkLst>
            <pc:docMk/>
            <pc:sldMk cId="2079305523" sldId="362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3:53:21.394" v="5589" actId="1076"/>
          <ac:picMkLst>
            <pc:docMk/>
            <pc:sldMk cId="2079305523" sldId="362"/>
            <ac:picMk id="2" creationId="{481F06E9-8105-4AAD-AA03-34DA61DBC324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10:40.254" v="5771"/>
        <pc:sldMkLst>
          <pc:docMk/>
          <pc:sldMk cId="3925143317" sldId="363"/>
        </pc:sldMkLst>
        <pc:spChg chg="mod">
          <ac:chgData name="Михаил Попов" userId="1ff28dec684c2c56" providerId="LiveId" clId="{A196A853-526E-4D40-A135-1B7DB96307DB}" dt="2020-11-06T14:00:41.112" v="5652" actId="20577"/>
          <ac:spMkLst>
            <pc:docMk/>
            <pc:sldMk cId="3925143317" sldId="363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7:50.999" v="5749" actId="1076"/>
          <ac:picMkLst>
            <pc:docMk/>
            <pc:sldMk cId="3925143317" sldId="363"/>
            <ac:picMk id="3" creationId="{9D6B48B1-1BF6-45A0-A4FE-A76A90013576}"/>
          </ac:picMkLst>
        </pc:picChg>
        <pc:picChg chg="add mod">
          <ac:chgData name="Михаил Попов" userId="1ff28dec684c2c56" providerId="LiveId" clId="{A196A853-526E-4D40-A135-1B7DB96307DB}" dt="2020-11-06T14:07:20.860" v="5746" actId="1076"/>
          <ac:picMkLst>
            <pc:docMk/>
            <pc:sldMk cId="3925143317" sldId="363"/>
            <ac:picMk id="5" creationId="{FC54B266-40E8-4722-8AE7-DF7207DE844A}"/>
          </ac:picMkLst>
        </pc:picChg>
        <pc:picChg chg="add mod">
          <ac:chgData name="Михаил Попов" userId="1ff28dec684c2c56" providerId="LiveId" clId="{A196A853-526E-4D40-A135-1B7DB96307DB}" dt="2020-11-06T14:10:25.660" v="5768" actId="1076"/>
          <ac:picMkLst>
            <pc:docMk/>
            <pc:sldMk cId="3925143317" sldId="363"/>
            <ac:picMk id="7" creationId="{059B3F0E-3B40-420C-B54E-04346F2C1289}"/>
          </ac:picMkLst>
        </pc:picChg>
        <pc:picChg chg="add mod">
          <ac:chgData name="Михаил Попов" userId="1ff28dec684c2c56" providerId="LiveId" clId="{A196A853-526E-4D40-A135-1B7DB96307DB}" dt="2020-11-06T14:10:09.316" v="5760" actId="1035"/>
          <ac:picMkLst>
            <pc:docMk/>
            <pc:sldMk cId="3925143317" sldId="363"/>
            <ac:picMk id="10" creationId="{B221A72E-523C-4ADB-9E6F-E691D48DFA9B}"/>
          </ac:picMkLst>
        </pc:picChg>
      </pc:sldChg>
      <pc:sldChg chg="addSp modSp add mod modAnim">
        <pc:chgData name="Михаил Попов" userId="1ff28dec684c2c56" providerId="LiveId" clId="{A196A853-526E-4D40-A135-1B7DB96307DB}" dt="2020-11-06T14:05:39.539" v="5741"/>
        <pc:sldMkLst>
          <pc:docMk/>
          <pc:sldMk cId="170828317" sldId="364"/>
        </pc:sldMkLst>
        <pc:spChg chg="mod">
          <ac:chgData name="Михаил Попов" userId="1ff28dec684c2c56" providerId="LiveId" clId="{A196A853-526E-4D40-A135-1B7DB96307DB}" dt="2020-11-06T14:03:01.632" v="5691" actId="20577"/>
          <ac:spMkLst>
            <pc:docMk/>
            <pc:sldMk cId="170828317" sldId="364"/>
            <ac:spMk id="8" creationId="{2FB62785-3575-4EA4-9241-902C444B2B5D}"/>
          </ac:spMkLst>
        </pc:spChg>
        <pc:picChg chg="add mod">
          <ac:chgData name="Михаил Попов" userId="1ff28dec684c2c56" providerId="LiveId" clId="{A196A853-526E-4D40-A135-1B7DB96307DB}" dt="2020-11-06T14:04:56.186" v="5713" actId="1076"/>
          <ac:picMkLst>
            <pc:docMk/>
            <pc:sldMk cId="170828317" sldId="364"/>
            <ac:picMk id="3" creationId="{03518450-0FD3-4B76-9739-CEE488637B4E}"/>
          </ac:picMkLst>
        </pc:picChg>
        <pc:picChg chg="add mod">
          <ac:chgData name="Михаил Попов" userId="1ff28dec684c2c56" providerId="LiveId" clId="{A196A853-526E-4D40-A135-1B7DB96307DB}" dt="2020-11-06T14:04:59.162" v="5714" actId="1076"/>
          <ac:picMkLst>
            <pc:docMk/>
            <pc:sldMk cId="170828317" sldId="364"/>
            <ac:picMk id="5" creationId="{3D5B8845-6DC4-49DA-ADB0-ADECD9A72237}"/>
          </ac:picMkLst>
        </pc:picChg>
        <pc:picChg chg="add mod">
          <ac:chgData name="Михаил Попов" userId="1ff28dec684c2c56" providerId="LiveId" clId="{A196A853-526E-4D40-A135-1B7DB96307DB}" dt="2020-11-06T14:05:24.868" v="5738" actId="1038"/>
          <ac:picMkLst>
            <pc:docMk/>
            <pc:sldMk cId="170828317" sldId="364"/>
            <ac:picMk id="7" creationId="{BE7772AC-A76A-40A3-8A93-042885AAC257}"/>
          </ac:picMkLst>
        </pc:picChg>
      </pc:sldChg>
      <pc:sldChg chg="modSp add del mod">
        <pc:chgData name="Михаил Попов" userId="1ff28dec684c2c56" providerId="LiveId" clId="{A196A853-526E-4D40-A135-1B7DB96307DB}" dt="2020-11-06T14:21:14.369" v="5823" actId="47"/>
        <pc:sldMkLst>
          <pc:docMk/>
          <pc:sldMk cId="2285607809" sldId="365"/>
        </pc:sldMkLst>
        <pc:spChg chg="mod">
          <ac:chgData name="Михаил Попов" userId="1ff28dec684c2c56" providerId="LiveId" clId="{A196A853-526E-4D40-A135-1B7DB96307DB}" dt="2020-11-06T14:17:03.592" v="5799" actId="20577"/>
          <ac:spMkLst>
            <pc:docMk/>
            <pc:sldMk cId="2285607809" sldId="365"/>
            <ac:spMk id="8" creationId="{2FB62785-3575-4EA4-9241-902C444B2B5D}"/>
          </ac:spMkLst>
        </pc:spChg>
      </pc:sldChg>
      <pc:sldChg chg="addSp modSp add mod">
        <pc:chgData name="Михаил Попов" userId="1ff28dec684c2c56" providerId="LiveId" clId="{A196A853-526E-4D40-A135-1B7DB96307DB}" dt="2020-11-06T14:19:48.814" v="5822" actId="1076"/>
        <pc:sldMkLst>
          <pc:docMk/>
          <pc:sldMk cId="2336584361" sldId="366"/>
        </pc:sldMkLst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3" creationId="{B789209B-46D3-482E-9059-D1418329BA92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5" creationId="{E8F41ACD-7B37-4CED-9469-D4295BA18F33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7" creationId="{8C787000-3CF3-4FB7-A13A-972DA1DA59DD}"/>
          </ac:picMkLst>
        </pc:picChg>
        <pc:picChg chg="add mod">
          <ac:chgData name="Михаил Попов" userId="1ff28dec684c2c56" providerId="LiveId" clId="{A196A853-526E-4D40-A135-1B7DB96307DB}" dt="2020-11-06T14:19:48.814" v="5822" actId="1076"/>
          <ac:picMkLst>
            <pc:docMk/>
            <pc:sldMk cId="2336584361" sldId="366"/>
            <ac:picMk id="10" creationId="{92C7FA31-D247-4E7B-8472-9B0C28DBAE2E}"/>
          </ac:picMkLst>
        </pc:picChg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302009149" sldId="448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930194153" sldId="449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206466330" sldId="450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2544197171" sldId="451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251372133" sldId="452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1923262698" sldId="453"/>
        </pc:sldMkLst>
      </pc:sldChg>
      <pc:sldChg chg="del">
        <pc:chgData name="Михаил Попов" userId="1ff28dec684c2c56" providerId="LiveId" clId="{A196A853-526E-4D40-A135-1B7DB96307DB}" dt="2020-11-02T18:18:39.121" v="51" actId="47"/>
        <pc:sldMkLst>
          <pc:docMk/>
          <pc:sldMk cId="3597602626" sldId="454"/>
        </pc:sldMkLst>
      </pc:sldChg>
      <pc:sldChg chg="del">
        <pc:chgData name="Михаил Попов" userId="1ff28dec684c2c56" providerId="LiveId" clId="{A196A853-526E-4D40-A135-1B7DB96307DB}" dt="2020-11-02T18:18:44.912" v="52" actId="47"/>
        <pc:sldMkLst>
          <pc:docMk/>
          <pc:sldMk cId="1153970878" sldId="455"/>
        </pc:sldMkLst>
      </pc:sldChg>
    </pc:docChg>
  </pc:docChgLst>
  <pc:docChgLst>
    <pc:chgData name="Михаил Попов" userId="1ff28dec684c2c56" providerId="LiveId" clId="{07C91742-9078-45BA-9F2F-C5E4311AD149}"/>
    <pc:docChg chg="undo custSel mod addSld modSld">
      <pc:chgData name="Михаил Попов" userId="1ff28dec684c2c56" providerId="LiveId" clId="{07C91742-9078-45BA-9F2F-C5E4311AD149}" dt="2019-10-29T05:11:10.289" v="216"/>
      <pc:docMkLst>
        <pc:docMk/>
      </pc:docMkLst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3285919852" sldId="257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913415171" sldId="258"/>
        </pc:sldMkLst>
      </pc:sldChg>
      <pc:sldChg chg="add">
        <pc:chgData name="Михаил Попов" userId="1ff28dec684c2c56" providerId="LiveId" clId="{07C91742-9078-45BA-9F2F-C5E4311AD149}" dt="2019-10-29T03:33:16.229" v="70"/>
        <pc:sldMkLst>
          <pc:docMk/>
          <pc:sldMk cId="1309925446" sldId="259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2160022030" sldId="277"/>
        </pc:sldMkLst>
      </pc:sldChg>
      <pc:sldChg chg="add">
        <pc:chgData name="Михаил Попов" userId="1ff28dec684c2c56" providerId="LiveId" clId="{07C91742-9078-45BA-9F2F-C5E4311AD149}" dt="2019-10-29T05:05:36.373" v="212"/>
        <pc:sldMkLst>
          <pc:docMk/>
          <pc:sldMk cId="4008107748" sldId="278"/>
        </pc:sldMkLst>
      </pc:sldChg>
      <pc:sldChg chg="modSp add">
        <pc:chgData name="Михаил Попов" userId="1ff28dec684c2c56" providerId="LiveId" clId="{07C91742-9078-45BA-9F2F-C5E4311AD149}" dt="2019-10-29T03:29:38.941" v="69" actId="1035"/>
        <pc:sldMkLst>
          <pc:docMk/>
          <pc:sldMk cId="1796929494" sldId="312"/>
        </pc:sldMkLst>
        <pc:spChg chg="mod">
          <ac:chgData name="Михаил Попов" userId="1ff28dec684c2c56" providerId="LiveId" clId="{07C91742-9078-45BA-9F2F-C5E4311AD149}" dt="2019-10-29T03:29:38.941" v="69" actId="1035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C91742-9078-45BA-9F2F-C5E4311AD149}" dt="2019-10-29T03:28:24.639" v="1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07C91742-9078-45BA-9F2F-C5E4311AD149}" dt="2019-10-29T03:29:22.603" v="58" actId="313"/>
          <ac:spMkLst>
            <pc:docMk/>
            <pc:sldMk cId="1796929494" sldId="312"/>
            <ac:spMk id="4" creationId="{340FA7E4-C32C-43C6-9CA4-4B83008BA8F8}"/>
          </ac:spMkLst>
        </pc:spChg>
      </pc:sldChg>
      <pc:sldChg chg="add">
        <pc:chgData name="Михаил Попов" userId="1ff28dec684c2c56" providerId="LiveId" clId="{07C91742-9078-45BA-9F2F-C5E4311AD149}" dt="2019-10-29T03:28:15.352" v="0"/>
        <pc:sldMkLst>
          <pc:docMk/>
          <pc:sldMk cId="1059343981" sldId="313"/>
        </pc:sldMkLst>
      </pc:sldChg>
      <pc:sldChg chg="addSp delSp modSp add">
        <pc:chgData name="Михаил Попов" userId="1ff28dec684c2c56" providerId="LiveId" clId="{07C91742-9078-45BA-9F2F-C5E4311AD149}" dt="2019-10-29T03:35:28.333" v="76" actId="1076"/>
        <pc:sldMkLst>
          <pc:docMk/>
          <pc:sldMk cId="4058259362" sldId="314"/>
        </pc:sldMkLst>
        <pc:spChg chg="del">
          <ac:chgData name="Михаил Попов" userId="1ff28dec684c2c56" providerId="LiveId" clId="{07C91742-9078-45BA-9F2F-C5E4311AD149}" dt="2019-10-29T03:35:15.964" v="72" actId="478"/>
          <ac:spMkLst>
            <pc:docMk/>
            <pc:sldMk cId="4058259362" sldId="314"/>
            <ac:spMk id="2" creationId="{D11DFE3C-0487-47D0-89A0-6FBD008BFB24}"/>
          </ac:spMkLst>
        </pc:spChg>
        <pc:spChg chg="del">
          <ac:chgData name="Михаил Попов" userId="1ff28dec684c2c56" providerId="LiveId" clId="{07C91742-9078-45BA-9F2F-C5E4311AD149}" dt="2019-10-29T03:35:19.452" v="73" actId="478"/>
          <ac:spMkLst>
            <pc:docMk/>
            <pc:sldMk cId="4058259362" sldId="314"/>
            <ac:spMk id="3" creationId="{CA478538-7469-4602-AAD2-F91EB435CAB3}"/>
          </ac:spMkLst>
        </pc:spChg>
        <pc:picChg chg="add mod">
          <ac:chgData name="Михаил Попов" userId="1ff28dec684c2c56" providerId="LiveId" clId="{07C91742-9078-45BA-9F2F-C5E4311AD149}" dt="2019-10-29T03:35:28.333" v="76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add mod setBg">
        <pc:chgData name="Михаил Попов" userId="1ff28dec684c2c56" providerId="LiveId" clId="{07C91742-9078-45BA-9F2F-C5E4311AD149}" dt="2019-10-29T03:38:39.643" v="82" actId="26606"/>
        <pc:sldMkLst>
          <pc:docMk/>
          <pc:sldMk cId="494644164" sldId="315"/>
        </pc:sldMkLst>
        <pc:spChg chg="del">
          <ac:chgData name="Михаил Попов" userId="1ff28dec684c2c56" providerId="LiveId" clId="{07C91742-9078-45BA-9F2F-C5E4311AD149}" dt="2019-10-29T03:37:36.880" v="79" actId="478"/>
          <ac:spMkLst>
            <pc:docMk/>
            <pc:sldMk cId="494644164" sldId="315"/>
            <ac:spMk id="2" creationId="{B3FDEEA0-0C15-4E83-9F4C-84831474994D}"/>
          </ac:spMkLst>
        </pc:spChg>
        <pc:spChg chg="del">
          <ac:chgData name="Михаил Попов" userId="1ff28dec684c2c56" providerId="LiveId" clId="{07C91742-9078-45BA-9F2F-C5E4311AD149}" dt="2019-10-29T03:37:35.906" v="78" actId="478"/>
          <ac:spMkLst>
            <pc:docMk/>
            <pc:sldMk cId="494644164" sldId="315"/>
            <ac:spMk id="3" creationId="{4AD248D9-8D7E-4468-91B5-A1041EE98A4D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9" creationId="{32BC26D8-82FB-445E-AA49-62A77D7C1EE0}"/>
          </ac:spMkLst>
        </pc:spChg>
        <pc:spChg chg="add del">
          <ac:chgData name="Михаил Попов" userId="1ff28dec684c2c56" providerId="LiveId" clId="{07C91742-9078-45BA-9F2F-C5E4311AD149}" dt="2019-10-29T03:38:39.643" v="82" actId="26606"/>
          <ac:spMkLst>
            <pc:docMk/>
            <pc:sldMk cId="494644164" sldId="315"/>
            <ac:spMk id="11" creationId="{CB44330D-EA18-4254-AA95-EB49948539B8}"/>
          </ac:spMkLst>
        </pc:spChg>
        <pc:picChg chg="add mod">
          <ac:chgData name="Михаил Попов" userId="1ff28dec684c2c56" providerId="LiveId" clId="{07C91742-9078-45BA-9F2F-C5E4311AD149}" dt="2019-10-29T03:38:39.643" v="82" actId="26606"/>
          <ac:picMkLst>
            <pc:docMk/>
            <pc:sldMk cId="494644164" sldId="315"/>
            <ac:picMk id="4" creationId="{EF7CC7C5-1411-4A47-9AA9-58E2E0D82D1E}"/>
          </ac:picMkLst>
        </pc:picChg>
      </pc:sldChg>
      <pc:sldChg chg="addSp delSp modSp add">
        <pc:chgData name="Михаил Попов" userId="1ff28dec684c2c56" providerId="LiveId" clId="{07C91742-9078-45BA-9F2F-C5E4311AD149}" dt="2019-10-29T05:04:35.634" v="208" actId="1076"/>
        <pc:sldMkLst>
          <pc:docMk/>
          <pc:sldMk cId="2891620665" sldId="316"/>
        </pc:sldMkLst>
        <pc:spChg chg="del">
          <ac:chgData name="Михаил Попов" userId="1ff28dec684c2c56" providerId="LiveId" clId="{07C91742-9078-45BA-9F2F-C5E4311AD149}" dt="2019-10-29T03:39:10.269" v="84" actId="478"/>
          <ac:spMkLst>
            <pc:docMk/>
            <pc:sldMk cId="2891620665" sldId="316"/>
            <ac:spMk id="2" creationId="{73D25B69-EEB4-4127-957C-06F3F298275D}"/>
          </ac:spMkLst>
        </pc:spChg>
        <pc:spChg chg="del">
          <ac:chgData name="Михаил Попов" userId="1ff28dec684c2c56" providerId="LiveId" clId="{07C91742-9078-45BA-9F2F-C5E4311AD149}" dt="2019-10-29T03:39:11.107" v="85" actId="478"/>
          <ac:spMkLst>
            <pc:docMk/>
            <pc:sldMk cId="2891620665" sldId="316"/>
            <ac:spMk id="3" creationId="{17C33EB6-CB21-4C90-BAF9-5C22B6988E2D}"/>
          </ac:spMkLst>
        </pc:spChg>
        <pc:spChg chg="add mod">
          <ac:chgData name="Михаил Попов" userId="1ff28dec684c2c56" providerId="LiveId" clId="{07C91742-9078-45BA-9F2F-C5E4311AD149}" dt="2019-10-29T03:43:17.027" v="169" actId="20577"/>
          <ac:spMkLst>
            <pc:docMk/>
            <pc:sldMk cId="2891620665" sldId="316"/>
            <ac:spMk id="5" creationId="{C68AF885-8FFD-4FB8-A028-E0F2082C24A4}"/>
          </ac:spMkLst>
        </pc:spChg>
        <pc:picChg chg="add mod">
          <ac:chgData name="Михаил Попов" userId="1ff28dec684c2c56" providerId="LiveId" clId="{07C91742-9078-45BA-9F2F-C5E4311AD149}" dt="2019-10-29T05:04:32.172" v="207" actId="1076"/>
          <ac:picMkLst>
            <pc:docMk/>
            <pc:sldMk cId="2891620665" sldId="316"/>
            <ac:picMk id="4" creationId="{58E0AC6B-B0D9-4DD3-B289-02F4CCFB327B}"/>
          </ac:picMkLst>
        </pc:picChg>
        <pc:picChg chg="add mod">
          <ac:chgData name="Михаил Попов" userId="1ff28dec684c2c56" providerId="LiveId" clId="{07C91742-9078-45BA-9F2F-C5E4311AD149}" dt="2019-10-29T05:04:35.634" v="208" actId="1076"/>
          <ac:picMkLst>
            <pc:docMk/>
            <pc:sldMk cId="2891620665" sldId="316"/>
            <ac:picMk id="6" creationId="{2C262A3E-7E64-4688-9EF6-DDA948B41ACA}"/>
          </ac:picMkLst>
        </pc:picChg>
      </pc:sldChg>
      <pc:sldChg chg="addSp delSp modSp add">
        <pc:chgData name="Михаил Попов" userId="1ff28dec684c2c56" providerId="LiveId" clId="{07C91742-9078-45BA-9F2F-C5E4311AD149}" dt="2019-10-29T05:05:00.619" v="211" actId="1076"/>
        <pc:sldMkLst>
          <pc:docMk/>
          <pc:sldMk cId="3229704383" sldId="317"/>
        </pc:sldMkLst>
        <pc:spChg chg="del">
          <ac:chgData name="Михаил Попов" userId="1ff28dec684c2c56" providerId="LiveId" clId="{07C91742-9078-45BA-9F2F-C5E4311AD149}" dt="2019-10-29T03:40:52.072" v="91" actId="478"/>
          <ac:spMkLst>
            <pc:docMk/>
            <pc:sldMk cId="3229704383" sldId="317"/>
            <ac:spMk id="2" creationId="{9BE1A5E9-FB3C-448B-972C-AB975412F920}"/>
          </ac:spMkLst>
        </pc:spChg>
        <pc:spChg chg="del">
          <ac:chgData name="Михаил Попов" userId="1ff28dec684c2c56" providerId="LiveId" clId="{07C91742-9078-45BA-9F2F-C5E4311AD149}" dt="2019-10-29T03:40:50.460" v="90" actId="478"/>
          <ac:spMkLst>
            <pc:docMk/>
            <pc:sldMk cId="3229704383" sldId="317"/>
            <ac:spMk id="3" creationId="{23B09417-6EE9-4D9F-82DE-3C2AA9911EDF}"/>
          </ac:spMkLst>
        </pc:spChg>
        <pc:spChg chg="add mod">
          <ac:chgData name="Михаил Попов" userId="1ff28dec684c2c56" providerId="LiveId" clId="{07C91742-9078-45BA-9F2F-C5E4311AD149}" dt="2019-10-29T03:42:17.388" v="128" actId="1076"/>
          <ac:spMkLst>
            <pc:docMk/>
            <pc:sldMk cId="3229704383" sldId="317"/>
            <ac:spMk id="6" creationId="{5A56D31E-DB50-4B44-9EC2-FAF2AFF73780}"/>
          </ac:spMkLst>
        </pc:spChg>
        <pc:picChg chg="add del">
          <ac:chgData name="Михаил Попов" userId="1ff28dec684c2c56" providerId="LiveId" clId="{07C91742-9078-45BA-9F2F-C5E4311AD149}" dt="2019-10-29T03:40:55.872" v="93" actId="478"/>
          <ac:picMkLst>
            <pc:docMk/>
            <pc:sldMk cId="3229704383" sldId="317"/>
            <ac:picMk id="4" creationId="{2595F790-7029-4F37-B85C-AB5A2A7DD96D}"/>
          </ac:picMkLst>
        </pc:picChg>
        <pc:picChg chg="add mod">
          <ac:chgData name="Михаил Попов" userId="1ff28dec684c2c56" providerId="LiveId" clId="{07C91742-9078-45BA-9F2F-C5E4311AD149}" dt="2019-10-29T05:05:00.619" v="211" actId="1076"/>
          <ac:picMkLst>
            <pc:docMk/>
            <pc:sldMk cId="3229704383" sldId="317"/>
            <ac:picMk id="5" creationId="{1B672ABE-2C7F-493A-9D23-C9F7A29F7ADD}"/>
          </ac:picMkLst>
        </pc:picChg>
        <pc:picChg chg="add">
          <ac:chgData name="Михаил Попов" userId="1ff28dec684c2c56" providerId="LiveId" clId="{07C91742-9078-45BA-9F2F-C5E4311AD149}" dt="2019-10-29T05:04:56.034" v="209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add">
        <pc:chgData name="Михаил Попов" userId="1ff28dec684c2c56" providerId="LiveId" clId="{07C91742-9078-45BA-9F2F-C5E4311AD149}" dt="2019-10-29T03:44:40.754" v="199" actId="20577"/>
        <pc:sldMkLst>
          <pc:docMk/>
          <pc:sldMk cId="1270338425" sldId="318"/>
        </pc:sldMkLst>
        <pc:spChg chg="del">
          <ac:chgData name="Михаил Попов" userId="1ff28dec684c2c56" providerId="LiveId" clId="{07C91742-9078-45BA-9F2F-C5E4311AD149}" dt="2019-10-29T03:44:21.440" v="174" actId="478"/>
          <ac:spMkLst>
            <pc:docMk/>
            <pc:sldMk cId="1270338425" sldId="318"/>
            <ac:spMk id="2" creationId="{4CA1BB49-0A85-403B-BBF2-18B6905B1EEF}"/>
          </ac:spMkLst>
        </pc:spChg>
        <pc:spChg chg="del">
          <ac:chgData name="Михаил Попов" userId="1ff28dec684c2c56" providerId="LiveId" clId="{07C91742-9078-45BA-9F2F-C5E4311AD149}" dt="2019-10-29T03:44:18.989" v="173" actId="478"/>
          <ac:spMkLst>
            <pc:docMk/>
            <pc:sldMk cId="1270338425" sldId="318"/>
            <ac:spMk id="3" creationId="{ACE63B38-A600-4681-9843-AFBE8900E52C}"/>
          </ac:spMkLst>
        </pc:spChg>
        <pc:spChg chg="add mod">
          <ac:chgData name="Михаил Попов" userId="1ff28dec684c2c56" providerId="LiveId" clId="{07C91742-9078-45BA-9F2F-C5E4311AD149}" dt="2019-10-29T03:44:40.754" v="199" actId="20577"/>
          <ac:spMkLst>
            <pc:docMk/>
            <pc:sldMk cId="1270338425" sldId="318"/>
            <ac:spMk id="5" creationId="{5434BA7F-D28B-4C6A-8556-13C789737CE6}"/>
          </ac:spMkLst>
        </pc:spChg>
        <pc:picChg chg="add mod">
          <ac:chgData name="Михаил Попов" userId="1ff28dec684c2c56" providerId="LiveId" clId="{07C91742-9078-45BA-9F2F-C5E4311AD149}" dt="2019-10-29T03:44:27.875" v="177" actId="1076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delSp add">
        <pc:chgData name="Михаил Попов" userId="1ff28dec684c2c56" providerId="LiveId" clId="{07C91742-9078-45BA-9F2F-C5E4311AD149}" dt="2019-10-29T05:11:10.289" v="216"/>
        <pc:sldMkLst>
          <pc:docMk/>
          <pc:sldMk cId="2296820736" sldId="319"/>
        </pc:sldMkLst>
        <pc:spChg chg="del">
          <ac:chgData name="Михаил Попов" userId="1ff28dec684c2c56" providerId="LiveId" clId="{07C91742-9078-45BA-9F2F-C5E4311AD149}" dt="2019-10-29T05:11:06.401" v="215" actId="478"/>
          <ac:spMkLst>
            <pc:docMk/>
            <pc:sldMk cId="2296820736" sldId="319"/>
            <ac:spMk id="2" creationId="{0648B1C7-5DAB-4121-9296-B9137D82C329}"/>
          </ac:spMkLst>
        </pc:spChg>
        <pc:spChg chg="del">
          <ac:chgData name="Михаил Попов" userId="1ff28dec684c2c56" providerId="LiveId" clId="{07C91742-9078-45BA-9F2F-C5E4311AD149}" dt="2019-10-29T05:11:05.889" v="214" actId="478"/>
          <ac:spMkLst>
            <pc:docMk/>
            <pc:sldMk cId="2296820736" sldId="319"/>
            <ac:spMk id="3" creationId="{7FFF37FF-CDF5-4344-A63A-56665127E5C0}"/>
          </ac:spMkLst>
        </pc:spChg>
        <pc:picChg chg="add">
          <ac:chgData name="Михаил Попов" userId="1ff28dec684c2c56" providerId="LiveId" clId="{07C91742-9078-45BA-9F2F-C5E4311AD149}" dt="2019-10-29T05:11:10.289" v="216"/>
          <ac:picMkLst>
            <pc:docMk/>
            <pc:sldMk cId="2296820736" sldId="319"/>
            <ac:picMk id="4" creationId="{4D8DB26B-D804-41CC-9448-D72E63BE4CB8}"/>
          </ac:picMkLst>
        </pc:picChg>
      </pc:sldChg>
    </pc:docChg>
  </pc:docChgLst>
  <pc:docChgLst>
    <pc:chgData name="Михаил Попов" userId="1ff28dec684c2c56" providerId="LiveId" clId="{A23609AB-E1E1-461E-80CD-9A7CF1188D8A}"/>
    <pc:docChg chg="undo custSel addSld delSld modSld sldOrd">
      <pc:chgData name="Михаил Попов" userId="1ff28dec684c2c56" providerId="LiveId" clId="{A23609AB-E1E1-461E-80CD-9A7CF1188D8A}" dt="2020-10-30T15:55:23.985" v="2547" actId="20577"/>
      <pc:docMkLst>
        <pc:docMk/>
      </pc:docMkLst>
      <pc:sldChg chg="addSp modSp mod">
        <pc:chgData name="Михаил Попов" userId="1ff28dec684c2c56" providerId="LiveId" clId="{A23609AB-E1E1-461E-80CD-9A7CF1188D8A}" dt="2020-10-30T14:56:20.062" v="2065" actId="1076"/>
        <pc:sldMkLst>
          <pc:docMk/>
          <pc:sldMk cId="3285919852" sldId="257"/>
        </pc:sldMkLst>
        <pc:spChg chg="add mod">
          <ac:chgData name="Михаил Попов" userId="1ff28dec684c2c56" providerId="LiveId" clId="{A23609AB-E1E1-461E-80CD-9A7CF1188D8A}" dt="2020-10-30T13:51:13.849" v="1154"/>
          <ac:spMkLst>
            <pc:docMk/>
            <pc:sldMk cId="3285919852" sldId="257"/>
            <ac:spMk id="3" creationId="{44E5950B-2B71-466E-B058-E641EF4F511B}"/>
          </ac:spMkLst>
        </pc:spChg>
        <pc:picChg chg="mod">
          <ac:chgData name="Михаил Попов" userId="1ff28dec684c2c56" providerId="LiveId" clId="{A23609AB-E1E1-461E-80CD-9A7CF1188D8A}" dt="2020-10-30T14:56:20.062" v="2065" actId="1076"/>
          <ac:picMkLst>
            <pc:docMk/>
            <pc:sldMk cId="3285919852" sldId="257"/>
            <ac:picMk id="4" creationId="{71E00C29-1734-4885-990E-F44C35A5F754}"/>
          </ac:picMkLst>
        </pc:picChg>
      </pc:sldChg>
      <pc:sldChg chg="addSp delSp modSp mod">
        <pc:chgData name="Михаил Попов" userId="1ff28dec684c2c56" providerId="LiveId" clId="{A23609AB-E1E1-461E-80CD-9A7CF1188D8A}" dt="2020-10-30T13:52:16.710" v="1160" actId="1076"/>
        <pc:sldMkLst>
          <pc:docMk/>
          <pc:sldMk cId="1913415171" sldId="258"/>
        </pc:sldMkLst>
        <pc:spChg chg="add mod">
          <ac:chgData name="Михаил Попов" userId="1ff28dec684c2c56" providerId="LiveId" clId="{A23609AB-E1E1-461E-80CD-9A7CF1188D8A}" dt="2020-10-30T13:51:14.866" v="1155"/>
          <ac:spMkLst>
            <pc:docMk/>
            <pc:sldMk cId="1913415171" sldId="258"/>
            <ac:spMk id="5" creationId="{32C792DE-3E4E-4B07-A20F-51B91D9AE486}"/>
          </ac:spMkLst>
        </pc:spChg>
        <pc:picChg chg="add mod">
          <ac:chgData name="Михаил Попов" userId="1ff28dec684c2c56" providerId="LiveId" clId="{A23609AB-E1E1-461E-80CD-9A7CF1188D8A}" dt="2020-10-30T13:52:16.710" v="1160" actId="1076"/>
          <ac:picMkLst>
            <pc:docMk/>
            <pc:sldMk cId="1913415171" sldId="258"/>
            <ac:picMk id="3" creationId="{EFE7AFA3-D500-488C-A443-6758FD7785EB}"/>
          </ac:picMkLst>
        </pc:picChg>
        <pc:picChg chg="del">
          <ac:chgData name="Михаил Попов" userId="1ff28dec684c2c56" providerId="LiveId" clId="{A23609AB-E1E1-461E-80CD-9A7CF1188D8A}" dt="2020-10-30T13:50:52.459" v="1149" actId="478"/>
          <ac:picMkLst>
            <pc:docMk/>
            <pc:sldMk cId="1913415171" sldId="258"/>
            <ac:picMk id="4" creationId="{62F80A51-0637-4783-8B67-DB030A32A9FA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29.932" v="2474"/>
        <pc:sldMkLst>
          <pc:docMk/>
          <pc:sldMk cId="1309925446" sldId="259"/>
        </pc:sldMkLst>
        <pc:spChg chg="add mod">
          <ac:chgData name="Михаил Попов" userId="1ff28dec684c2c56" providerId="LiveId" clId="{A23609AB-E1E1-461E-80CD-9A7CF1188D8A}" dt="2020-10-30T13:59:52.521" v="1188"/>
          <ac:spMkLst>
            <pc:docMk/>
            <pc:sldMk cId="1309925446" sldId="259"/>
            <ac:spMk id="5" creationId="{ED9DDDA0-AD8B-41D1-9B33-F0CBE632F91F}"/>
          </ac:spMkLst>
        </pc:spChg>
        <pc:picChg chg="add mod">
          <ac:chgData name="Михаил Попов" userId="1ff28dec684c2c56" providerId="LiveId" clId="{A23609AB-E1E1-461E-80CD-9A7CF1188D8A}" dt="2020-10-30T14:48:53.019" v="1906" actId="1076"/>
          <ac:picMkLst>
            <pc:docMk/>
            <pc:sldMk cId="1309925446" sldId="259"/>
            <ac:picMk id="3" creationId="{D10B0B66-33DF-49BD-B01C-2CB67533D2D2}"/>
          </ac:picMkLst>
        </pc:picChg>
        <pc:picChg chg="del">
          <ac:chgData name="Михаил Попов" userId="1ff28dec684c2c56" providerId="LiveId" clId="{A23609AB-E1E1-461E-80CD-9A7CF1188D8A}" dt="2020-10-30T13:59:41.059" v="1184" actId="478"/>
          <ac:picMkLst>
            <pc:docMk/>
            <pc:sldMk cId="1309925446" sldId="259"/>
            <ac:picMk id="4" creationId="{7D4864FE-796E-4682-BE09-BE9E7450DFAD}"/>
          </ac:picMkLst>
        </pc:picChg>
        <pc:picChg chg="add del">
          <ac:chgData name="Михаил Попов" userId="1ff28dec684c2c56" providerId="LiveId" clId="{A23609AB-E1E1-461E-80CD-9A7CF1188D8A}" dt="2020-10-30T14:08:01.525" v="1270" actId="22"/>
          <ac:picMkLst>
            <pc:docMk/>
            <pc:sldMk cId="1309925446" sldId="259"/>
            <ac:picMk id="7" creationId="{9D39040D-1605-49C7-BD71-AB15A9BF790B}"/>
          </ac:picMkLst>
        </pc:picChg>
        <pc:picChg chg="add mod">
          <ac:chgData name="Михаил Попов" userId="1ff28dec684c2c56" providerId="LiveId" clId="{A23609AB-E1E1-461E-80CD-9A7CF1188D8A}" dt="2020-10-30T14:08:25.784" v="1274" actId="1076"/>
          <ac:picMkLst>
            <pc:docMk/>
            <pc:sldMk cId="1309925446" sldId="259"/>
            <ac:picMk id="9" creationId="{851890A4-3CBE-41CE-825B-3F29414190C0}"/>
          </ac:picMkLst>
        </pc:picChg>
      </pc:sldChg>
      <pc:sldChg chg="delSp add del mod delAnim">
        <pc:chgData name="Михаил Попов" userId="1ff28dec684c2c56" providerId="LiveId" clId="{A23609AB-E1E1-461E-80CD-9A7CF1188D8A}" dt="2020-10-30T14:02:35.777" v="1217" actId="47"/>
        <pc:sldMkLst>
          <pc:docMk/>
          <pc:sldMk cId="917498509" sldId="270"/>
        </pc:sldMkLst>
        <pc:spChg chg="del">
          <ac:chgData name="Михаил Попов" userId="1ff28dec684c2c56" providerId="LiveId" clId="{A23609AB-E1E1-461E-80CD-9A7CF1188D8A}" dt="2020-10-30T14:00:33.877" v="1192" actId="478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A23609AB-E1E1-461E-80CD-9A7CF1188D8A}" dt="2020-10-30T14:00:38.340" v="1194" actId="21"/>
          <ac:spMkLst>
            <pc:docMk/>
            <pc:sldMk cId="917498509" sldId="270"/>
            <ac:spMk id="9" creationId="{E2B66CF6-E96B-4D07-ADD8-A353B821E747}"/>
          </ac:spMkLst>
        </pc:spChg>
        <pc:picChg chg="del">
          <ac:chgData name="Михаил Попов" userId="1ff28dec684c2c56" providerId="LiveId" clId="{A23609AB-E1E1-461E-80CD-9A7CF1188D8A}" dt="2020-10-30T14:00:34.540" v="1193" actId="478"/>
          <ac:picMkLst>
            <pc:docMk/>
            <pc:sldMk cId="917498509" sldId="270"/>
            <ac:picMk id="5" creationId="{0E7CAB8C-3F12-4815-B6ED-D0806A8B4BDB}"/>
          </ac:picMkLst>
        </pc:picChg>
        <pc:picChg chg="del">
          <ac:chgData name="Михаил Попов" userId="1ff28dec684c2c56" providerId="LiveId" clId="{A23609AB-E1E1-461E-80CD-9A7CF1188D8A}" dt="2020-10-30T14:00:38.340" v="1194" actId="21"/>
          <ac:picMkLst>
            <pc:docMk/>
            <pc:sldMk cId="917498509" sldId="270"/>
            <ac:picMk id="7" creationId="{8AD67E38-94D1-4D2B-A6CF-D3D6C31C7827}"/>
          </ac:picMkLst>
        </pc:picChg>
      </pc:sldChg>
      <pc:sldChg chg="addSp modSp mod ord">
        <pc:chgData name="Михаил Попов" userId="1ff28dec684c2c56" providerId="LiveId" clId="{A23609AB-E1E1-461E-80CD-9A7CF1188D8A}" dt="2020-10-30T15:21:27.303" v="2513" actId="1076"/>
        <pc:sldMkLst>
          <pc:docMk/>
          <pc:sldMk cId="2160022030" sldId="277"/>
        </pc:sldMkLst>
        <pc:spChg chg="add mod">
          <ac:chgData name="Михаил Попов" userId="1ff28dec684c2c56" providerId="LiveId" clId="{A23609AB-E1E1-461E-80CD-9A7CF1188D8A}" dt="2020-10-30T15:21:01.161" v="2509" actId="20577"/>
          <ac:spMkLst>
            <pc:docMk/>
            <pc:sldMk cId="2160022030" sldId="277"/>
            <ac:spMk id="3" creationId="{C98CA35F-6B4C-49A9-8596-3B015C7D9AA0}"/>
          </ac:spMkLst>
        </pc:spChg>
        <pc:picChg chg="mod">
          <ac:chgData name="Михаил Попов" userId="1ff28dec684c2c56" providerId="LiveId" clId="{A23609AB-E1E1-461E-80CD-9A7CF1188D8A}" dt="2020-10-30T15:21:27.303" v="2513" actId="1076"/>
          <ac:picMkLst>
            <pc:docMk/>
            <pc:sldMk cId="2160022030" sldId="277"/>
            <ac:picMk id="4" creationId="{92630ABA-6EAD-4D44-98D5-EDF91B3E9B53}"/>
          </ac:picMkLst>
        </pc:picChg>
      </pc:sldChg>
      <pc:sldChg chg="addSp modSp mod ord">
        <pc:chgData name="Михаил Попов" userId="1ff28dec684c2c56" providerId="LiveId" clId="{A23609AB-E1E1-461E-80CD-9A7CF1188D8A}" dt="2020-10-30T15:21:48.105" v="2516" actId="1076"/>
        <pc:sldMkLst>
          <pc:docMk/>
          <pc:sldMk cId="4008107748" sldId="278"/>
        </pc:sldMkLst>
        <pc:spChg chg="add mod">
          <ac:chgData name="Михаил Попов" userId="1ff28dec684c2c56" providerId="LiveId" clId="{A23609AB-E1E1-461E-80CD-9A7CF1188D8A}" dt="2020-10-30T15:21:15.401" v="2510"/>
          <ac:spMkLst>
            <pc:docMk/>
            <pc:sldMk cId="4008107748" sldId="278"/>
            <ac:spMk id="3" creationId="{8D409654-7B02-4B10-A488-83E0F41C758A}"/>
          </ac:spMkLst>
        </pc:spChg>
        <pc:picChg chg="mod">
          <ac:chgData name="Михаил Попов" userId="1ff28dec684c2c56" providerId="LiveId" clId="{A23609AB-E1E1-461E-80CD-9A7CF1188D8A}" dt="2020-10-30T15:21:48.105" v="2516" actId="1076"/>
          <ac:picMkLst>
            <pc:docMk/>
            <pc:sldMk cId="4008107748" sldId="278"/>
            <ac:picMk id="4" creationId="{FD02A48B-C854-4B51-B00D-EA08A94CBBD1}"/>
          </ac:picMkLst>
        </pc:picChg>
      </pc:sldChg>
      <pc:sldChg chg="addSp delSp modSp add mod delAnim modAnim">
        <pc:chgData name="Михаил Попов" userId="1ff28dec684c2c56" providerId="LiveId" clId="{A23609AB-E1E1-461E-80CD-9A7CF1188D8A}" dt="2020-10-30T15:12:31.689" v="2472"/>
        <pc:sldMkLst>
          <pc:docMk/>
          <pc:sldMk cId="2749889039" sldId="293"/>
        </pc:sldMkLst>
        <pc:spChg chg="mod">
          <ac:chgData name="Михаил Попов" userId="1ff28dec684c2c56" providerId="LiveId" clId="{A23609AB-E1E1-461E-80CD-9A7CF1188D8A}" dt="2020-10-30T14:01:27.280" v="1211" actId="1076"/>
          <ac:spMkLst>
            <pc:docMk/>
            <pc:sldMk cId="2749889039" sldId="293"/>
            <ac:spMk id="3" creationId="{2EDB5FAB-1844-48B2-B255-15E26155D7D1}"/>
          </ac:spMkLst>
        </pc:spChg>
        <pc:spChg chg="add mod">
          <ac:chgData name="Михаил Попов" userId="1ff28dec684c2c56" providerId="LiveId" clId="{A23609AB-E1E1-461E-80CD-9A7CF1188D8A}" dt="2020-10-30T15:12:14.413" v="2470" actId="1035"/>
          <ac:spMkLst>
            <pc:docMk/>
            <pc:sldMk cId="2749889039" sldId="293"/>
            <ac:spMk id="14" creationId="{8420D841-DAB5-4592-964A-127AC537C0D4}"/>
          </ac:spMkLst>
        </pc:spChg>
        <pc:picChg chg="del">
          <ac:chgData name="Михаил Попов" userId="1ff28dec684c2c56" providerId="LiveId" clId="{A23609AB-E1E1-461E-80CD-9A7CF1188D8A}" dt="2020-10-30T14:00:47.668" v="1198" actId="478"/>
          <ac:picMkLst>
            <pc:docMk/>
            <pc:sldMk cId="2749889039" sldId="293"/>
            <ac:picMk id="5" creationId="{067E9D84-3095-4578-A89E-A5A68840E182}"/>
          </ac:picMkLst>
        </pc:picChg>
        <pc:picChg chg="del">
          <ac:chgData name="Михаил Попов" userId="1ff28dec684c2c56" providerId="LiveId" clId="{A23609AB-E1E1-461E-80CD-9A7CF1188D8A}" dt="2020-10-30T14:00:48.195" v="1199" actId="478"/>
          <ac:picMkLst>
            <pc:docMk/>
            <pc:sldMk cId="2749889039" sldId="293"/>
            <ac:picMk id="6" creationId="{6E58E348-DE01-4381-9488-1AB8F7CABED8}"/>
          </ac:picMkLst>
        </pc:picChg>
        <pc:picChg chg="mod modCrop">
          <ac:chgData name="Михаил Попов" userId="1ff28dec684c2c56" providerId="LiveId" clId="{A23609AB-E1E1-461E-80CD-9A7CF1188D8A}" dt="2020-10-30T14:01:35.156" v="1212" actId="1076"/>
          <ac:picMkLst>
            <pc:docMk/>
            <pc:sldMk cId="2749889039" sldId="293"/>
            <ac:picMk id="7" creationId="{5CCDF136-83A6-470F-9893-091D0419F201}"/>
          </ac:picMkLst>
        </pc:picChg>
        <pc:picChg chg="del mod">
          <ac:chgData name="Михаил Попов" userId="1ff28dec684c2c56" providerId="LiveId" clId="{A23609AB-E1E1-461E-80CD-9A7CF1188D8A}" dt="2020-10-30T14:00:54.140" v="1203" actId="478"/>
          <ac:picMkLst>
            <pc:docMk/>
            <pc:sldMk cId="2749889039" sldId="293"/>
            <ac:picMk id="8" creationId="{BE38D042-C806-4D8E-9927-440BD8353C62}"/>
          </ac:picMkLst>
        </pc:picChg>
        <pc:picChg chg="del">
          <ac:chgData name="Михаил Попов" userId="1ff28dec684c2c56" providerId="LiveId" clId="{A23609AB-E1E1-461E-80CD-9A7CF1188D8A}" dt="2020-10-30T14:00:46.707" v="1197" actId="478"/>
          <ac:picMkLst>
            <pc:docMk/>
            <pc:sldMk cId="2749889039" sldId="293"/>
            <ac:picMk id="11" creationId="{8FDEA284-CBB8-4E39-AE3D-4F1384436E5C}"/>
          </ac:picMkLst>
        </pc:picChg>
        <pc:picChg chg="mod">
          <ac:chgData name="Михаил Попов" userId="1ff28dec684c2c56" providerId="LiveId" clId="{A23609AB-E1E1-461E-80CD-9A7CF1188D8A}" dt="2020-10-30T14:02:04.882" v="1215" actId="1076"/>
          <ac:picMkLst>
            <pc:docMk/>
            <pc:sldMk cId="2749889039" sldId="293"/>
            <ac:picMk id="12" creationId="{CD989489-D322-4634-AF65-4ED5C7DB90EC}"/>
          </ac:picMkLst>
        </pc:picChg>
        <pc:picChg chg="add mod modCrop">
          <ac:chgData name="Михаил Попов" userId="1ff28dec684c2c56" providerId="LiveId" clId="{A23609AB-E1E1-461E-80CD-9A7CF1188D8A}" dt="2020-10-30T15:12:14.413" v="2470" actId="1035"/>
          <ac:picMkLst>
            <pc:docMk/>
            <pc:sldMk cId="2749889039" sldId="293"/>
            <ac:picMk id="13" creationId="{8141ABBD-DBFE-45C9-8599-BDEF82C91F77}"/>
          </ac:picMkLst>
        </pc:picChg>
      </pc:sldChg>
      <pc:sldChg chg="modSp modAnim">
        <pc:chgData name="Михаил Попов" userId="1ff28dec684c2c56" providerId="LiveId" clId="{A23609AB-E1E1-461E-80CD-9A7CF1188D8A}" dt="2020-10-30T15:11:59.208" v="2465" actId="20577"/>
        <pc:sldMkLst>
          <pc:docMk/>
          <pc:sldMk cId="1059343981" sldId="313"/>
        </pc:sldMkLst>
        <pc:spChg chg="mod">
          <ac:chgData name="Михаил Попов" userId="1ff28dec684c2c56" providerId="LiveId" clId="{A23609AB-E1E1-461E-80CD-9A7CF1188D8A}" dt="2020-10-30T15:11:59.208" v="2465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Sp modSp mod ord">
        <pc:chgData name="Михаил Попов" userId="1ff28dec684c2c56" providerId="LiveId" clId="{A23609AB-E1E1-461E-80CD-9A7CF1188D8A}" dt="2020-10-30T14:31:42.864" v="1442"/>
        <pc:sldMkLst>
          <pc:docMk/>
          <pc:sldMk cId="4058259362" sldId="314"/>
        </pc:sldMkLst>
        <pc:spChg chg="add mod">
          <ac:chgData name="Михаил Попов" userId="1ff28dec684c2c56" providerId="LiveId" clId="{A23609AB-E1E1-461E-80CD-9A7CF1188D8A}" dt="2020-10-30T13:03:07.999" v="17" actId="20577"/>
          <ac:spMkLst>
            <pc:docMk/>
            <pc:sldMk cId="4058259362" sldId="314"/>
            <ac:spMk id="3" creationId="{8AC0C3D4-580D-4067-8CCA-F23867BE72DD}"/>
          </ac:spMkLst>
        </pc:spChg>
        <pc:picChg chg="mod">
          <ac:chgData name="Михаил Попов" userId="1ff28dec684c2c56" providerId="LiveId" clId="{A23609AB-E1E1-461E-80CD-9A7CF1188D8A}" dt="2020-10-30T14:31:30.054" v="1440" actId="1076"/>
          <ac:picMkLst>
            <pc:docMk/>
            <pc:sldMk cId="4058259362" sldId="314"/>
            <ac:picMk id="4" creationId="{876F417F-B2A6-4E3B-8A39-84449E955038}"/>
          </ac:picMkLst>
        </pc:picChg>
      </pc:sldChg>
      <pc:sldChg chg="addSp delSp modSp del mod">
        <pc:chgData name="Михаил Попов" userId="1ff28dec684c2c56" providerId="LiveId" clId="{A23609AB-E1E1-461E-80CD-9A7CF1188D8A}" dt="2020-10-30T14:08:55.233" v="1280" actId="47"/>
        <pc:sldMkLst>
          <pc:docMk/>
          <pc:sldMk cId="494644164" sldId="315"/>
        </pc:sldMkLst>
        <pc:spChg chg="add mod">
          <ac:chgData name="Михаил Попов" userId="1ff28dec684c2c56" providerId="LiveId" clId="{A23609AB-E1E1-461E-80CD-9A7CF1188D8A}" dt="2020-10-30T13:53:06.302" v="1183" actId="20577"/>
          <ac:spMkLst>
            <pc:docMk/>
            <pc:sldMk cId="494644164" sldId="315"/>
            <ac:spMk id="3" creationId="{E36A9728-3E10-4B66-A14E-7DD282A6013B}"/>
          </ac:spMkLst>
        </pc:spChg>
        <pc:picChg chg="del">
          <ac:chgData name="Михаил Попов" userId="1ff28dec684c2c56" providerId="LiveId" clId="{A23609AB-E1E1-461E-80CD-9A7CF1188D8A}" dt="2020-10-30T14:05:42.635" v="1218" actId="478"/>
          <ac:picMkLst>
            <pc:docMk/>
            <pc:sldMk cId="494644164" sldId="315"/>
            <ac:picMk id="4" creationId="{EF7CC7C5-1411-4A47-9AA9-58E2E0D82D1E}"/>
          </ac:picMkLst>
        </pc:picChg>
        <pc:picChg chg="add del mod modCrop">
          <ac:chgData name="Михаил Попов" userId="1ff28dec684c2c56" providerId="LiveId" clId="{A23609AB-E1E1-461E-80CD-9A7CF1188D8A}" dt="2020-10-30T14:08:38.195" v="1276" actId="478"/>
          <ac:picMkLst>
            <pc:docMk/>
            <pc:sldMk cId="494644164" sldId="315"/>
            <ac:picMk id="5" creationId="{AED24975-3261-4B02-A526-20F4078B12D7}"/>
          </ac:picMkLst>
        </pc:picChg>
        <pc:picChg chg="add">
          <ac:chgData name="Михаил Попов" userId="1ff28dec684c2c56" providerId="LiveId" clId="{A23609AB-E1E1-461E-80CD-9A7CF1188D8A}" dt="2020-10-30T14:08:38.359" v="1277" actId="22"/>
          <ac:picMkLst>
            <pc:docMk/>
            <pc:sldMk cId="494644164" sldId="315"/>
            <ac:picMk id="7" creationId="{F62A9126-1882-426E-8F43-330A727E3630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6:53.560" v="2475"/>
        <pc:sldMkLst>
          <pc:docMk/>
          <pc:sldMk cId="2891620665" sldId="316"/>
        </pc:sldMkLst>
        <pc:spChg chg="del">
          <ac:chgData name="Михаил Попов" userId="1ff28dec684c2c56" providerId="LiveId" clId="{A23609AB-E1E1-461E-80CD-9A7CF1188D8A}" dt="2020-10-30T14:07:28.595" v="1228" actId="478"/>
          <ac:spMkLst>
            <pc:docMk/>
            <pc:sldMk cId="2891620665" sldId="316"/>
            <ac:spMk id="5" creationId="{C68AF885-8FFD-4FB8-A028-E0F2082C24A4}"/>
          </ac:spMkLst>
        </pc:spChg>
        <pc:spChg chg="add mod">
          <ac:chgData name="Михаил Попов" userId="1ff28dec684c2c56" providerId="LiveId" clId="{A23609AB-E1E1-461E-80CD-9A7CF1188D8A}" dt="2020-10-30T14:07:37.599" v="1267" actId="20577"/>
          <ac:spMkLst>
            <pc:docMk/>
            <pc:sldMk cId="2891620665" sldId="316"/>
            <ac:spMk id="7" creationId="{4851ACA8-35B3-4951-8B09-B0AEBF6D38FE}"/>
          </ac:spMkLst>
        </pc:spChg>
        <pc:picChg chg="add del">
          <ac:chgData name="Михаил Попов" userId="1ff28dec684c2c56" providerId="LiveId" clId="{A23609AB-E1E1-461E-80CD-9A7CF1188D8A}" dt="2020-10-30T14:08:50.532" v="1278" actId="478"/>
          <ac:picMkLst>
            <pc:docMk/>
            <pc:sldMk cId="2891620665" sldId="316"/>
            <ac:picMk id="2" creationId="{92693F1B-BC87-4C96-A98D-A3B8F77CD2AC}"/>
          </ac:picMkLst>
        </pc:picChg>
        <pc:picChg chg="add">
          <ac:chgData name="Михаил Попов" userId="1ff28dec684c2c56" providerId="LiveId" clId="{A23609AB-E1E1-461E-80CD-9A7CF1188D8A}" dt="2020-10-30T14:08:51.377" v="1279" actId="22"/>
          <ac:picMkLst>
            <pc:docMk/>
            <pc:sldMk cId="2891620665" sldId="316"/>
            <ac:picMk id="3" creationId="{88A06867-CA22-4D82-B5B4-8DDF9616827A}"/>
          </ac:picMkLst>
        </pc:picChg>
        <pc:picChg chg="del">
          <ac:chgData name="Михаил Попов" userId="1ff28dec684c2c56" providerId="LiveId" clId="{A23609AB-E1E1-461E-80CD-9A7CF1188D8A}" dt="2020-10-30T14:16:43.468" v="1281" actId="478"/>
          <ac:picMkLst>
            <pc:docMk/>
            <pc:sldMk cId="2891620665" sldId="316"/>
            <ac:picMk id="4" creationId="{58E0AC6B-B0D9-4DD3-B289-02F4CCFB327B}"/>
          </ac:picMkLst>
        </pc:picChg>
        <pc:picChg chg="del">
          <ac:chgData name="Михаил Попов" userId="1ff28dec684c2c56" providerId="LiveId" clId="{A23609AB-E1E1-461E-80CD-9A7CF1188D8A}" dt="2020-10-30T14:07:56.515" v="1268" actId="478"/>
          <ac:picMkLst>
            <pc:docMk/>
            <pc:sldMk cId="2891620665" sldId="316"/>
            <ac:picMk id="6" creationId="{2C262A3E-7E64-4688-9EF6-DDA948B41ACA}"/>
          </ac:picMkLst>
        </pc:picChg>
        <pc:picChg chg="add mod">
          <ac:chgData name="Михаил Попов" userId="1ff28dec684c2c56" providerId="LiveId" clId="{A23609AB-E1E1-461E-80CD-9A7CF1188D8A}" dt="2020-10-30T14:49:31.229" v="1911" actId="1076"/>
          <ac:picMkLst>
            <pc:docMk/>
            <pc:sldMk cId="2891620665" sldId="316"/>
            <ac:picMk id="11" creationId="{12FE7653-B000-464A-94D3-75DCB54446F5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19:34.812" v="2493"/>
        <pc:sldMkLst>
          <pc:docMk/>
          <pc:sldMk cId="3229704383" sldId="317"/>
        </pc:sldMkLst>
        <pc:spChg chg="del">
          <ac:chgData name="Михаил Попов" userId="1ff28dec684c2c56" providerId="LiveId" clId="{A23609AB-E1E1-461E-80CD-9A7CF1188D8A}" dt="2020-10-30T14:19:30.260" v="1285" actId="478"/>
          <ac:spMkLst>
            <pc:docMk/>
            <pc:sldMk cId="3229704383" sldId="317"/>
            <ac:spMk id="6" creationId="{5A56D31E-DB50-4B44-9EC2-FAF2AFF73780}"/>
          </ac:spMkLst>
        </pc:spChg>
        <pc:spChg chg="add mod">
          <ac:chgData name="Михаил Попов" userId="1ff28dec684c2c56" providerId="LiveId" clId="{A23609AB-E1E1-461E-80CD-9A7CF1188D8A}" dt="2020-10-30T14:19:43.505" v="1320" actId="20577"/>
          <ac:spMkLst>
            <pc:docMk/>
            <pc:sldMk cId="3229704383" sldId="317"/>
            <ac:spMk id="8" creationId="{2FB62785-3575-4EA4-9241-902C444B2B5D}"/>
          </ac:spMkLst>
        </pc:spChg>
        <pc:picChg chg="add mod">
          <ac:chgData name="Михаил Попов" userId="1ff28dec684c2c56" providerId="LiveId" clId="{A23609AB-E1E1-461E-80CD-9A7CF1188D8A}" dt="2020-10-30T14:49:24.096" v="1910" actId="1076"/>
          <ac:picMkLst>
            <pc:docMk/>
            <pc:sldMk cId="3229704383" sldId="317"/>
            <ac:picMk id="3" creationId="{DA6276F5-6155-4DE8-BBB9-60CC317DF167}"/>
          </ac:picMkLst>
        </pc:picChg>
        <pc:picChg chg="add">
          <ac:chgData name="Михаил Попов" userId="1ff28dec684c2c56" providerId="LiveId" clId="{A23609AB-E1E1-461E-80CD-9A7CF1188D8A}" dt="2020-10-30T14:25:56.175" v="1326" actId="22"/>
          <ac:picMkLst>
            <pc:docMk/>
            <pc:sldMk cId="3229704383" sldId="317"/>
            <ac:picMk id="4" creationId="{8FD54431-5DC8-435B-A696-E2244166865A}"/>
          </ac:picMkLst>
        </pc:picChg>
        <pc:picChg chg="del">
          <ac:chgData name="Михаил Попов" userId="1ff28dec684c2c56" providerId="LiveId" clId="{A23609AB-E1E1-461E-80CD-9A7CF1188D8A}" dt="2020-10-30T14:25:46.084" v="1321" actId="478"/>
          <ac:picMkLst>
            <pc:docMk/>
            <pc:sldMk cId="3229704383" sldId="317"/>
            <ac:picMk id="5" creationId="{1B672ABE-2C7F-493A-9D23-C9F7A29F7ADD}"/>
          </ac:picMkLst>
        </pc:picChg>
        <pc:picChg chg="del">
          <ac:chgData name="Михаил Попов" userId="1ff28dec684c2c56" providerId="LiveId" clId="{A23609AB-E1E1-461E-80CD-9A7CF1188D8A}" dt="2020-10-30T14:25:55.827" v="1325" actId="478"/>
          <ac:picMkLst>
            <pc:docMk/>
            <pc:sldMk cId="3229704383" sldId="317"/>
            <ac:picMk id="7" creationId="{3E4DCECE-B341-46E3-8CD8-BBEEBB06267C}"/>
          </ac:picMkLst>
        </pc:picChg>
      </pc:sldChg>
      <pc:sldChg chg="addSp delSp modSp mod modAnim">
        <pc:chgData name="Михаил Попов" userId="1ff28dec684c2c56" providerId="LiveId" clId="{A23609AB-E1E1-461E-80CD-9A7CF1188D8A}" dt="2020-10-30T15:28:27.732" v="2519"/>
        <pc:sldMkLst>
          <pc:docMk/>
          <pc:sldMk cId="1270338425" sldId="318"/>
        </pc:sldMkLst>
        <pc:spChg chg="del">
          <ac:chgData name="Михаил Попов" userId="1ff28dec684c2c56" providerId="LiveId" clId="{A23609AB-E1E1-461E-80CD-9A7CF1188D8A}" dt="2020-10-30T13:35:44.738" v="964" actId="478"/>
          <ac:spMkLst>
            <pc:docMk/>
            <pc:sldMk cId="1270338425" sldId="318"/>
            <ac:spMk id="5" creationId="{5434BA7F-D28B-4C6A-8556-13C789737CE6}"/>
          </ac:spMkLst>
        </pc:spChg>
        <pc:spChg chg="add mod">
          <ac:chgData name="Михаил Попов" userId="1ff28dec684c2c56" providerId="LiveId" clId="{A23609AB-E1E1-461E-80CD-9A7CF1188D8A}" dt="2020-10-30T13:35:51.463" v="986" actId="20577"/>
          <ac:spMkLst>
            <pc:docMk/>
            <pc:sldMk cId="1270338425" sldId="318"/>
            <ac:spMk id="6" creationId="{929B36C2-9C27-45CD-8336-786EC65D25B6}"/>
          </ac:spMkLst>
        </pc:spChg>
        <pc:picChg chg="add mod">
          <ac:chgData name="Михаил Попов" userId="1ff28dec684c2c56" providerId="LiveId" clId="{A23609AB-E1E1-461E-80CD-9A7CF1188D8A}" dt="2020-10-30T14:39:16.115" v="1482" actId="1076"/>
          <ac:picMkLst>
            <pc:docMk/>
            <pc:sldMk cId="1270338425" sldId="318"/>
            <ac:picMk id="3" creationId="{427AE2CD-56DF-40EA-B19B-A71D47A7CB55}"/>
          </ac:picMkLst>
        </pc:picChg>
        <pc:picChg chg="del">
          <ac:chgData name="Михаил Попов" userId="1ff28dec684c2c56" providerId="LiveId" clId="{A23609AB-E1E1-461E-80CD-9A7CF1188D8A}" dt="2020-10-30T14:39:04.756" v="1477" actId="478"/>
          <ac:picMkLst>
            <pc:docMk/>
            <pc:sldMk cId="1270338425" sldId="318"/>
            <ac:picMk id="4" creationId="{98EE7B1F-22EC-4000-934C-2C9EC59F164E}"/>
          </ac:picMkLst>
        </pc:picChg>
      </pc:sldChg>
      <pc:sldChg chg="addSp modSp mod modAnim">
        <pc:chgData name="Михаил Попов" userId="1ff28dec684c2c56" providerId="LiveId" clId="{A23609AB-E1E1-461E-80CD-9A7CF1188D8A}" dt="2020-10-30T15:12:42.425" v="2473"/>
        <pc:sldMkLst>
          <pc:docMk/>
          <pc:sldMk cId="2296820736" sldId="319"/>
        </pc:sldMkLst>
        <pc:spChg chg="add mod">
          <ac:chgData name="Михаил Попов" userId="1ff28dec684c2c56" providerId="LiveId" clId="{A23609AB-E1E1-461E-80CD-9A7CF1188D8A}" dt="2020-10-30T13:10:02.781" v="150" actId="20577"/>
          <ac:spMkLst>
            <pc:docMk/>
            <pc:sldMk cId="2296820736" sldId="319"/>
            <ac:spMk id="3" creationId="{47935245-986C-465F-BBEA-F4AA46710B1B}"/>
          </ac:spMkLst>
        </pc:spChg>
        <pc:picChg chg="mod">
          <ac:chgData name="Михаил Попов" userId="1ff28dec684c2c56" providerId="LiveId" clId="{A23609AB-E1E1-461E-80CD-9A7CF1188D8A}" dt="2020-10-30T13:10:05.226" v="151" actId="1076"/>
          <ac:picMkLst>
            <pc:docMk/>
            <pc:sldMk cId="2296820736" sldId="319"/>
            <ac:picMk id="4" creationId="{4D8DB26B-D804-41CC-9448-D72E63BE4CB8}"/>
          </ac:picMkLst>
        </pc:picChg>
      </pc:sldChg>
      <pc:sldChg chg="addSp delSp modSp new mod">
        <pc:chgData name="Михаил Попов" userId="1ff28dec684c2c56" providerId="LiveId" clId="{A23609AB-E1E1-461E-80CD-9A7CF1188D8A}" dt="2020-10-30T13:06:54.190" v="112" actId="1076"/>
        <pc:sldMkLst>
          <pc:docMk/>
          <pc:sldMk cId="3068397235" sldId="320"/>
        </pc:sldMkLst>
        <pc:spChg chg="del">
          <ac:chgData name="Михаил Попов" userId="1ff28dec684c2c56" providerId="LiveId" clId="{A23609AB-E1E1-461E-80CD-9A7CF1188D8A}" dt="2020-10-30T13:03:18.154" v="19" actId="478"/>
          <ac:spMkLst>
            <pc:docMk/>
            <pc:sldMk cId="3068397235" sldId="320"/>
            <ac:spMk id="2" creationId="{C4B2EAC8-00A2-42DE-8B7D-1D9B91EE8EF4}"/>
          </ac:spMkLst>
        </pc:spChg>
        <pc:spChg chg="del">
          <ac:chgData name="Михаил Попов" userId="1ff28dec684c2c56" providerId="LiveId" clId="{A23609AB-E1E1-461E-80CD-9A7CF1188D8A}" dt="2020-10-30T13:03:19.083" v="20" actId="478"/>
          <ac:spMkLst>
            <pc:docMk/>
            <pc:sldMk cId="3068397235" sldId="320"/>
            <ac:spMk id="3" creationId="{493C6A99-08B0-41A0-8C60-EE90340B32F2}"/>
          </ac:spMkLst>
        </pc:spChg>
        <pc:spChg chg="add mod">
          <ac:chgData name="Михаил Попов" userId="1ff28dec684c2c56" providerId="LiveId" clId="{A23609AB-E1E1-461E-80CD-9A7CF1188D8A}" dt="2020-10-30T13:03:34.358" v="51" actId="20577"/>
          <ac:spMkLst>
            <pc:docMk/>
            <pc:sldMk cId="3068397235" sldId="320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54.190" v="112" actId="1076"/>
          <ac:picMkLst>
            <pc:docMk/>
            <pc:sldMk cId="3068397235" sldId="320"/>
            <ac:picMk id="6" creationId="{F9D683ED-9D2A-49D6-B384-06F235147CDA}"/>
          </ac:picMkLst>
        </pc:picChg>
      </pc:sldChg>
      <pc:sldChg chg="addSp modSp add mod">
        <pc:chgData name="Михаил Попов" userId="1ff28dec684c2c56" providerId="LiveId" clId="{A23609AB-E1E1-461E-80CD-9A7CF1188D8A}" dt="2020-10-30T13:06:31" v="109" actId="1076"/>
        <pc:sldMkLst>
          <pc:docMk/>
          <pc:sldMk cId="4209069007" sldId="321"/>
        </pc:sldMkLst>
        <pc:spChg chg="mod">
          <ac:chgData name="Михаил Попов" userId="1ff28dec684c2c56" providerId="LiveId" clId="{A23609AB-E1E1-461E-80CD-9A7CF1188D8A}" dt="2020-10-30T13:03:48.526" v="77" actId="20577"/>
          <ac:spMkLst>
            <pc:docMk/>
            <pc:sldMk cId="4209069007" sldId="321"/>
            <ac:spMk id="4" creationId="{79967ED1-5360-46F6-BBF1-4AB39C09408F}"/>
          </ac:spMkLst>
        </pc:spChg>
        <pc:picChg chg="add mod">
          <ac:chgData name="Михаил Попов" userId="1ff28dec684c2c56" providerId="LiveId" clId="{A23609AB-E1E1-461E-80CD-9A7CF1188D8A}" dt="2020-10-30T13:06:31" v="109" actId="1076"/>
          <ac:picMkLst>
            <pc:docMk/>
            <pc:sldMk cId="4209069007" sldId="321"/>
            <ac:picMk id="2" creationId="{FDF4E3DA-5D66-4F16-BD4B-AF3A6B22D58B}"/>
          </ac:picMkLst>
        </pc:picChg>
      </pc:sldChg>
      <pc:sldChg chg="addSp delSp modSp add mod">
        <pc:chgData name="Михаил Попов" userId="1ff28dec684c2c56" providerId="LiveId" clId="{A23609AB-E1E1-461E-80CD-9A7CF1188D8A}" dt="2020-10-30T13:06:07.364" v="107" actId="1076"/>
        <pc:sldMkLst>
          <pc:docMk/>
          <pc:sldMk cId="2408235677" sldId="322"/>
        </pc:sldMkLst>
        <pc:spChg chg="mod">
          <ac:chgData name="Михаил Попов" userId="1ff28dec684c2c56" providerId="LiveId" clId="{A23609AB-E1E1-461E-80CD-9A7CF1188D8A}" dt="2020-10-30T13:03:53.782" v="88" actId="20577"/>
          <ac:spMkLst>
            <pc:docMk/>
            <pc:sldMk cId="2408235677" sldId="322"/>
            <ac:spMk id="4" creationId="{79967ED1-5360-46F6-BBF1-4AB39C09408F}"/>
          </ac:spMkLst>
        </pc:spChg>
        <pc:picChg chg="add del">
          <ac:chgData name="Михаил Попов" userId="1ff28dec684c2c56" providerId="LiveId" clId="{A23609AB-E1E1-461E-80CD-9A7CF1188D8A}" dt="2020-10-30T13:04:25.309" v="90" actId="21"/>
          <ac:picMkLst>
            <pc:docMk/>
            <pc:sldMk cId="2408235677" sldId="322"/>
            <ac:picMk id="2" creationId="{9DA9CA26-C3D5-4899-B06A-3328E1B47779}"/>
          </ac:picMkLst>
        </pc:picChg>
        <pc:picChg chg="add mod">
          <ac:chgData name="Михаил Попов" userId="1ff28dec684c2c56" providerId="LiveId" clId="{A23609AB-E1E1-461E-80CD-9A7CF1188D8A}" dt="2020-10-30T13:06:07.364" v="107" actId="1076"/>
          <ac:picMkLst>
            <pc:docMk/>
            <pc:sldMk cId="2408235677" sldId="322"/>
            <ac:picMk id="6" creationId="{95958F37-D118-46CE-B7CD-BCDBB7E136C3}"/>
          </ac:picMkLst>
        </pc:picChg>
      </pc:sldChg>
      <pc:sldChg chg="addSp delSp modSp new mod modAnim">
        <pc:chgData name="Михаил Попов" userId="1ff28dec684c2c56" providerId="LiveId" clId="{A23609AB-E1E1-461E-80CD-9A7CF1188D8A}" dt="2020-10-30T14:27:50.091" v="1437" actId="14100"/>
        <pc:sldMkLst>
          <pc:docMk/>
          <pc:sldMk cId="349669405" sldId="323"/>
        </pc:sldMkLst>
        <pc:spChg chg="del">
          <ac:chgData name="Михаил Попов" userId="1ff28dec684c2c56" providerId="LiveId" clId="{A23609AB-E1E1-461E-80CD-9A7CF1188D8A}" dt="2020-10-30T13:09:25.019" v="114" actId="478"/>
          <ac:spMkLst>
            <pc:docMk/>
            <pc:sldMk cId="349669405" sldId="323"/>
            <ac:spMk id="2" creationId="{B19945D6-2872-428F-A026-67C481F95E00}"/>
          </ac:spMkLst>
        </pc:spChg>
        <pc:spChg chg="del">
          <ac:chgData name="Михаил Попов" userId="1ff28dec684c2c56" providerId="LiveId" clId="{A23609AB-E1E1-461E-80CD-9A7CF1188D8A}" dt="2020-10-30T13:09:26.522" v="115" actId="478"/>
          <ac:spMkLst>
            <pc:docMk/>
            <pc:sldMk cId="349669405" sldId="323"/>
            <ac:spMk id="3" creationId="{30CF1665-2474-49DE-8C66-32D8FC5F16DD}"/>
          </ac:spMkLst>
        </pc:spChg>
        <pc:spChg chg="add mod">
          <ac:chgData name="Михаил Попов" userId="1ff28dec684c2c56" providerId="LiveId" clId="{A23609AB-E1E1-461E-80CD-9A7CF1188D8A}" dt="2020-10-30T13:33:43.014" v="890" actId="20577"/>
          <ac:spMkLst>
            <pc:docMk/>
            <pc:sldMk cId="349669405" sldId="323"/>
            <ac:spMk id="4" creationId="{30572F94-904C-4B04-AD6C-F89B9481E96D}"/>
          </ac:spMkLst>
        </pc:spChg>
        <pc:spChg chg="add mod">
          <ac:chgData name="Михаил Попов" userId="1ff28dec684c2c56" providerId="LiveId" clId="{A23609AB-E1E1-461E-80CD-9A7CF1188D8A}" dt="2020-10-30T14:27:50.091" v="1437" actId="14100"/>
          <ac:spMkLst>
            <pc:docMk/>
            <pc:sldMk cId="349669405" sldId="323"/>
            <ac:spMk id="5" creationId="{0C4EEBDF-BF30-425D-A54B-2595E0B9A84D}"/>
          </ac:spMkLst>
        </pc:spChg>
      </pc:sldChg>
      <pc:sldChg chg="new del">
        <pc:chgData name="Михаил Попов" userId="1ff28dec684c2c56" providerId="LiveId" clId="{A23609AB-E1E1-461E-80CD-9A7CF1188D8A}" dt="2020-10-30T14:00:15.547" v="1190" actId="47"/>
        <pc:sldMkLst>
          <pc:docMk/>
          <pc:sldMk cId="4109654611" sldId="324"/>
        </pc:sldMkLst>
      </pc:sldChg>
      <pc:sldChg chg="addSp delSp modSp add mod delAnim modAnim">
        <pc:chgData name="Михаил Попов" userId="1ff28dec684c2c56" providerId="LiveId" clId="{A23609AB-E1E1-461E-80CD-9A7CF1188D8A}" dt="2020-10-30T14:35:35.237" v="1476" actId="20577"/>
        <pc:sldMkLst>
          <pc:docMk/>
          <pc:sldMk cId="302009149" sldId="448"/>
        </pc:sldMkLst>
        <pc:spChg chg="add mod">
          <ac:chgData name="Михаил Попов" userId="1ff28dec684c2c56" providerId="LiveId" clId="{A23609AB-E1E1-461E-80CD-9A7CF1188D8A}" dt="2020-10-30T14:35:35.237" v="1476" actId="20577"/>
          <ac:spMkLst>
            <pc:docMk/>
            <pc:sldMk cId="302009149" sldId="448"/>
            <ac:spMk id="21" creationId="{0698AD92-C546-46E5-927B-C2C78C45DF07}"/>
          </ac:spMkLst>
        </pc:spChg>
        <pc:grpChg chg="del">
          <ac:chgData name="Михаил Попов" userId="1ff28dec684c2c56" providerId="LiveId" clId="{A23609AB-E1E1-461E-80CD-9A7CF1188D8A}" dt="2020-10-30T13:17:27.046" v="154" actId="478"/>
          <ac:grpSpMkLst>
            <pc:docMk/>
            <pc:sldMk cId="302009149" sldId="448"/>
            <ac:grpSpMk id="31" creationId="{63A1249F-A44B-4C25-B808-C6A23E65F6F6}"/>
          </ac:grpSpMkLst>
        </pc:grpChg>
        <pc:grpChg chg="del">
          <ac:chgData name="Михаил Попов" userId="1ff28dec684c2c56" providerId="LiveId" clId="{A23609AB-E1E1-461E-80CD-9A7CF1188D8A}" dt="2020-10-30T13:17:28.324" v="155" actId="478"/>
          <ac:grpSpMkLst>
            <pc:docMk/>
            <pc:sldMk cId="302009149" sldId="448"/>
            <ac:grpSpMk id="32" creationId="{6FCB851C-200B-4194-B411-64C6C67E9499}"/>
          </ac:grpSpMkLst>
        </pc:grpChg>
        <pc:grpChg chg="del">
          <ac:chgData name="Михаил Попов" userId="1ff28dec684c2c56" providerId="LiveId" clId="{A23609AB-E1E1-461E-80CD-9A7CF1188D8A}" dt="2020-10-30T13:17:29.021" v="156" actId="478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addSp delSp modSp add mod">
        <pc:chgData name="Михаил Попов" userId="1ff28dec684c2c56" providerId="LiveId" clId="{A23609AB-E1E1-461E-80CD-9A7CF1188D8A}" dt="2020-10-30T14:55:07.569" v="2064" actId="5793"/>
        <pc:sldMkLst>
          <pc:docMk/>
          <pc:sldMk cId="930194153" sldId="449"/>
        </pc:sldMkLst>
        <pc:spChg chg="mod">
          <ac:chgData name="Михаил Попов" userId="1ff28dec684c2c56" providerId="LiveId" clId="{A23609AB-E1E1-461E-80CD-9A7CF1188D8A}" dt="2020-10-30T13:35:32.975" v="963" actId="20577"/>
          <ac:spMkLst>
            <pc:docMk/>
            <pc:sldMk cId="930194153" sldId="449"/>
            <ac:spMk id="4" creationId="{30572F94-904C-4B04-AD6C-F89B9481E96D}"/>
          </ac:spMkLst>
        </pc:spChg>
        <pc:graphicFrameChg chg="add mod modGraphic">
          <ac:chgData name="Михаил Попов" userId="1ff28dec684c2c56" providerId="LiveId" clId="{A23609AB-E1E1-461E-80CD-9A7CF1188D8A}" dt="2020-10-30T14:55:07.569" v="2064" actId="5793"/>
          <ac:graphicFrameMkLst>
            <pc:docMk/>
            <pc:sldMk cId="930194153" sldId="449"/>
            <ac:graphicFrameMk id="2" creationId="{3F468984-5801-407E-A8F3-ADCC72830F24}"/>
          </ac:graphicFrameMkLst>
        </pc:graphicFrameChg>
        <pc:picChg chg="add del">
          <ac:chgData name="Михаил Попов" userId="1ff28dec684c2c56" providerId="LiveId" clId="{A23609AB-E1E1-461E-80CD-9A7CF1188D8A}" dt="2020-10-30T14:30:51.179" v="1439" actId="478"/>
          <ac:picMkLst>
            <pc:docMk/>
            <pc:sldMk cId="930194153" sldId="449"/>
            <ac:picMk id="2050" creationId="{01948D71-BECF-45DF-ADB1-CBBC875B736A}"/>
          </ac:picMkLst>
        </pc:picChg>
      </pc:sldChg>
      <pc:sldChg chg="addSp modSp add mod">
        <pc:chgData name="Михаил Попов" userId="1ff28dec684c2c56" providerId="LiveId" clId="{A23609AB-E1E1-461E-80CD-9A7CF1188D8A}" dt="2020-10-30T15:27:52.985" v="2518" actId="1076"/>
        <pc:sldMkLst>
          <pc:docMk/>
          <pc:sldMk cId="1206466330" sldId="450"/>
        </pc:sldMkLst>
        <pc:spChg chg="mod">
          <ac:chgData name="Михаил Попов" userId="1ff28dec684c2c56" providerId="LiveId" clId="{A23609AB-E1E1-461E-80CD-9A7CF1188D8A}" dt="2020-10-30T13:42:08.847" v="1144" actId="20577"/>
          <ac:spMkLst>
            <pc:docMk/>
            <pc:sldMk cId="1206466330" sldId="450"/>
            <ac:spMk id="4" creationId="{30572F94-904C-4B04-AD6C-F89B9481E96D}"/>
          </ac:spMkLst>
        </pc:spChg>
        <pc:picChg chg="add mod">
          <ac:chgData name="Михаил Попов" userId="1ff28dec684c2c56" providerId="LiveId" clId="{A23609AB-E1E1-461E-80CD-9A7CF1188D8A}" dt="2020-10-30T15:27:52.985" v="2518" actId="1076"/>
          <ac:picMkLst>
            <pc:docMk/>
            <pc:sldMk cId="1206466330" sldId="450"/>
            <ac:picMk id="1026" creationId="{21A7BA4D-C5D0-40EE-BBBE-8C98F7EA6716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55:23.985" v="2547" actId="20577"/>
        <pc:sldMkLst>
          <pc:docMk/>
          <pc:sldMk cId="2544197171" sldId="451"/>
        </pc:sldMkLst>
        <pc:spChg chg="add mod">
          <ac:chgData name="Михаил Попов" userId="1ff28dec684c2c56" providerId="LiveId" clId="{A23609AB-E1E1-461E-80CD-9A7CF1188D8A}" dt="2020-10-30T15:55:23.985" v="2547" actId="20577"/>
          <ac:spMkLst>
            <pc:docMk/>
            <pc:sldMk cId="2544197171" sldId="451"/>
            <ac:spMk id="5" creationId="{5EC911B8-07A2-49D4-BC87-43C034F7FD64}"/>
          </ac:spMkLst>
        </pc:spChg>
        <pc:spChg chg="mod">
          <ac:chgData name="Михаил Попов" userId="1ff28dec684c2c56" providerId="LiveId" clId="{A23609AB-E1E1-461E-80CD-9A7CF1188D8A}" dt="2020-10-30T13:36:25.415" v="1041" actId="20577"/>
          <ac:spMkLst>
            <pc:docMk/>
            <pc:sldMk cId="2544197171" sldId="451"/>
            <ac:spMk id="6" creationId="{929B36C2-9C27-45CD-8336-786EC65D25B6}"/>
          </ac:spMkLst>
        </pc:spChg>
        <pc:picChg chg="del">
          <ac:chgData name="Михаил Попов" userId="1ff28dec684c2c56" providerId="LiveId" clId="{A23609AB-E1E1-461E-80CD-9A7CF1188D8A}" dt="2020-10-30T13:36:42.226" v="1042" actId="478"/>
          <ac:picMkLst>
            <pc:docMk/>
            <pc:sldMk cId="2544197171" sldId="451"/>
            <ac:picMk id="4" creationId="{98EE7B1F-22EC-4000-934C-2C9EC59F164E}"/>
          </ac:picMkLst>
        </pc:picChg>
      </pc:sldChg>
      <pc:sldChg chg="addSp delSp modSp add mod ord modAnim">
        <pc:chgData name="Михаил Попов" userId="1ff28dec684c2c56" providerId="LiveId" clId="{A23609AB-E1E1-461E-80CD-9A7CF1188D8A}" dt="2020-10-30T14:46:37.490" v="1905" actId="20577"/>
        <pc:sldMkLst>
          <pc:docMk/>
          <pc:sldMk cId="3251372133" sldId="452"/>
        </pc:sldMkLst>
        <pc:spChg chg="add mod">
          <ac:chgData name="Михаил Попов" userId="1ff28dec684c2c56" providerId="LiveId" clId="{A23609AB-E1E1-461E-80CD-9A7CF1188D8A}" dt="2020-10-30T14:46:37.490" v="1905" actId="20577"/>
          <ac:spMkLst>
            <pc:docMk/>
            <pc:sldMk cId="3251372133" sldId="452"/>
            <ac:spMk id="5" creationId="{756D4E40-C6F4-4D5D-9422-490C22EFDB32}"/>
          </ac:spMkLst>
        </pc:spChg>
        <pc:spChg chg="mod">
          <ac:chgData name="Михаил Попов" userId="1ff28dec684c2c56" providerId="LiveId" clId="{A23609AB-E1E1-461E-80CD-9A7CF1188D8A}" dt="2020-10-30T14:40:15.528" v="1505" actId="20577"/>
          <ac:spMkLst>
            <pc:docMk/>
            <pc:sldMk cId="3251372133" sldId="452"/>
            <ac:spMk id="6" creationId="{929B36C2-9C27-45CD-8336-786EC65D25B6}"/>
          </ac:spMkLst>
        </pc:spChg>
        <pc:picChg chg="del mod">
          <ac:chgData name="Михаил Попов" userId="1ff28dec684c2c56" providerId="LiveId" clId="{A23609AB-E1E1-461E-80CD-9A7CF1188D8A}" dt="2020-10-30T14:34:46.757" v="1445" actId="478"/>
          <ac:picMkLst>
            <pc:docMk/>
            <pc:sldMk cId="3251372133" sldId="452"/>
            <ac:picMk id="4" creationId="{98EE7B1F-22EC-4000-934C-2C9EC59F164E}"/>
          </ac:picMkLst>
        </pc:picChg>
      </pc:sldChg>
      <pc:sldChg chg="modSp add modAnim">
        <pc:chgData name="Михаил Попов" userId="1ff28dec684c2c56" providerId="LiveId" clId="{A23609AB-E1E1-461E-80CD-9A7CF1188D8A}" dt="2020-10-30T14:45:18.204" v="1779" actId="207"/>
        <pc:sldMkLst>
          <pc:docMk/>
          <pc:sldMk cId="1923262698" sldId="453"/>
        </pc:sldMkLst>
        <pc:spChg chg="mod">
          <ac:chgData name="Михаил Попов" userId="1ff28dec684c2c56" providerId="LiveId" clId="{A23609AB-E1E1-461E-80CD-9A7CF1188D8A}" dt="2020-10-30T14:45:18.204" v="1779" actId="207"/>
          <ac:spMkLst>
            <pc:docMk/>
            <pc:sldMk cId="1923262698" sldId="453"/>
            <ac:spMk id="5" creationId="{756D4E40-C6F4-4D5D-9422-490C22EFDB32}"/>
          </ac:spMkLst>
        </pc:spChg>
      </pc:sldChg>
      <pc:sldChg chg="addSp delSp modSp new mod">
        <pc:chgData name="Михаил Попов" userId="1ff28dec684c2c56" providerId="LiveId" clId="{A23609AB-E1E1-461E-80CD-9A7CF1188D8A}" dt="2020-10-30T14:57:40.487" v="2120" actId="1367"/>
        <pc:sldMkLst>
          <pc:docMk/>
          <pc:sldMk cId="3597602626" sldId="454"/>
        </pc:sldMkLst>
        <pc:spChg chg="del">
          <ac:chgData name="Михаил Попов" userId="1ff28dec684c2c56" providerId="LiveId" clId="{A23609AB-E1E1-461E-80CD-9A7CF1188D8A}" dt="2020-10-30T14:56:33.347" v="2068" actId="478"/>
          <ac:spMkLst>
            <pc:docMk/>
            <pc:sldMk cId="3597602626" sldId="454"/>
            <ac:spMk id="2" creationId="{6B7FBA22-A265-451B-8E28-9AA0509ADB53}"/>
          </ac:spMkLst>
        </pc:spChg>
        <pc:spChg chg="del">
          <ac:chgData name="Михаил Попов" userId="1ff28dec684c2c56" providerId="LiveId" clId="{A23609AB-E1E1-461E-80CD-9A7CF1188D8A}" dt="2020-10-30T14:56:32.644" v="2067" actId="478"/>
          <ac:spMkLst>
            <pc:docMk/>
            <pc:sldMk cId="3597602626" sldId="454"/>
            <ac:spMk id="3" creationId="{0935F26C-F019-4385-9CD6-6E63266FDF50}"/>
          </ac:spMkLst>
        </pc:spChg>
        <pc:spChg chg="add mod">
          <ac:chgData name="Михаил Попов" userId="1ff28dec684c2c56" providerId="LiveId" clId="{A23609AB-E1E1-461E-80CD-9A7CF1188D8A}" dt="2020-10-30T14:56:52.344" v="2116" actId="20577"/>
          <ac:spMkLst>
            <pc:docMk/>
            <pc:sldMk cId="3597602626" sldId="454"/>
            <ac:spMk id="4" creationId="{6016B3D3-8335-48D4-B71B-D522C7594F4E}"/>
          </ac:spMkLst>
        </pc:spChg>
        <pc:picChg chg="add mod">
          <ac:chgData name="Михаил Попов" userId="1ff28dec684c2c56" providerId="LiveId" clId="{A23609AB-E1E1-461E-80CD-9A7CF1188D8A}" dt="2020-10-30T14:57:40.487" v="2120" actId="1367"/>
          <ac:picMkLst>
            <pc:docMk/>
            <pc:sldMk cId="3597602626" sldId="454"/>
            <ac:picMk id="3074" creationId="{CF669C5C-148E-4013-9ABE-F9B8CF085DDE}"/>
          </ac:picMkLst>
        </pc:picChg>
      </pc:sldChg>
      <pc:sldChg chg="addSp delSp modSp add mod modAnim">
        <pc:chgData name="Михаил Попов" userId="1ff28dec684c2c56" providerId="LiveId" clId="{A23609AB-E1E1-461E-80CD-9A7CF1188D8A}" dt="2020-10-30T15:18:58.076" v="2492" actId="20577"/>
        <pc:sldMkLst>
          <pc:docMk/>
          <pc:sldMk cId="1153970878" sldId="455"/>
        </pc:sldMkLst>
        <pc:spChg chg="add mod">
          <ac:chgData name="Михаил Попов" userId="1ff28dec684c2c56" providerId="LiveId" clId="{A23609AB-E1E1-461E-80CD-9A7CF1188D8A}" dt="2020-10-30T15:18:58.076" v="2492" actId="20577"/>
          <ac:spMkLst>
            <pc:docMk/>
            <pc:sldMk cId="1153970878" sldId="455"/>
            <ac:spMk id="8" creationId="{2B1C2942-49BB-4D1D-94C1-C69B79A9D8C4}"/>
          </ac:spMkLst>
        </pc:spChg>
        <pc:picChg chg="del">
          <ac:chgData name="Михаил Попов" userId="1ff28dec684c2c56" providerId="LiveId" clId="{A23609AB-E1E1-461E-80CD-9A7CF1188D8A}" dt="2020-10-30T15:08:01.741" v="2236" actId="478"/>
          <ac:picMkLst>
            <pc:docMk/>
            <pc:sldMk cId="1153970878" sldId="455"/>
            <ac:picMk id="3" creationId="{88A06867-CA22-4D82-B5B4-8DDF9616827A}"/>
          </ac:picMkLst>
        </pc:picChg>
        <pc:picChg chg="add mod">
          <ac:chgData name="Михаил Попов" userId="1ff28dec684c2c56" providerId="LiveId" clId="{A23609AB-E1E1-461E-80CD-9A7CF1188D8A}" dt="2020-10-30T15:09:20.351" v="2242" actId="1076"/>
          <ac:picMkLst>
            <pc:docMk/>
            <pc:sldMk cId="1153970878" sldId="455"/>
            <ac:picMk id="4" creationId="{4E571DC5-F150-4AA6-AF6A-325E5AA9FF25}"/>
          </ac:picMkLst>
        </pc:picChg>
        <pc:picChg chg="del">
          <ac:chgData name="Михаил Попов" userId="1ff28dec684c2c56" providerId="LiveId" clId="{A23609AB-E1E1-461E-80CD-9A7CF1188D8A}" dt="2020-10-30T15:08:00.518" v="2235" actId="478"/>
          <ac:picMkLst>
            <pc:docMk/>
            <pc:sldMk cId="1153970878" sldId="455"/>
            <ac:picMk id="11" creationId="{12FE7653-B000-464A-94D3-75DCB5444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26.11.2021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16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12. Память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F2348-A8D5-4006-9B53-92486628A6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Характеристики памяти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E28DBFB-43BC-4D15-BFFD-B18D257FE1C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Емкость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Метод доступа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Технология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  <a:p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Стоимость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и т. д.</a:t>
            </a:r>
          </a:p>
        </p:txBody>
      </p:sp>
    </p:spTree>
    <p:extLst>
      <p:ext uri="{BB962C8B-B14F-4D97-AF65-F5344CB8AC3E}">
        <p14:creationId xmlns:p14="http://schemas.microsoft.com/office/powerpoint/2010/main" val="3050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76BEE-DBB4-40A8-90E9-FAE32CC6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29" y="1690688"/>
            <a:ext cx="4095542" cy="1530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51499-E333-4066-9FD3-621FAFB6F9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Процессор-память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C84A95-ECFA-485F-90B4-BC7A4D30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5" y="3636935"/>
            <a:ext cx="5148385" cy="28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9B17C6-1346-4CF2-8F6C-6C610B67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364" y="1783427"/>
            <a:ext cx="4959272" cy="451798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A079D63-47FA-463A-96C5-E23A9C050E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74686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8B1492-D4B3-440A-B91B-74FCC6E2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21" y="1690688"/>
            <a:ext cx="6856357" cy="498644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A64384-B1C1-46F5-9743-6100AAA503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Каждый программист…</a:t>
            </a:r>
          </a:p>
        </p:txBody>
      </p:sp>
    </p:spTree>
    <p:extLst>
      <p:ext uri="{BB962C8B-B14F-4D97-AF65-F5344CB8AC3E}">
        <p14:creationId xmlns:p14="http://schemas.microsoft.com/office/powerpoint/2010/main" val="384695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7E7AFF-4992-43F9-B7A0-715B248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37" y="2170853"/>
            <a:ext cx="3624263" cy="261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DD89E-6CD5-4D48-835B-D0027A5B94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392904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28D0C3-9D03-4712-8189-5739684AE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153264"/>
            <a:ext cx="3767138" cy="2590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0D-AA14-48E5-9523-9F0A5306E1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26719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D81E35-6D51-44B8-8CC8-7F6CF53E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54" y="2191364"/>
            <a:ext cx="3695700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33361BF-FB96-4661-B8EC-CD0B9DE6FE3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1016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F324F-B8A6-420F-BAEC-2E60A6B5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3" y="2242598"/>
            <a:ext cx="3676650" cy="249078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13BECFF-B1F6-44B3-AD4D-F2474A5D97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441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9A731E-2E2F-4CF8-8789-F429B195D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6" y="2220860"/>
            <a:ext cx="3786188" cy="25146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CF1BC4C-9C2E-4193-AC86-C6F530C209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428640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B35CF0-DCF1-423E-8820-AD0CDF02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33" y="2233073"/>
            <a:ext cx="3743325" cy="2509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E2E1509-E793-4A80-A7F4-7CA9756A91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96912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Основные характеристики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построения памяти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61E0B5-13ED-4E6D-B238-F752840C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59" y="2097881"/>
            <a:ext cx="3767138" cy="26622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37BC3BE-BC08-44B7-BF3F-48974DC723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96584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5C1989-C520-468C-9262-6D99F215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062" y="2121693"/>
            <a:ext cx="3571875" cy="261461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B430C2-00C8-4D58-85BC-7AA252317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Обращения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278341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A5FE2-419C-4112-9CD9-F28FEEE324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Локальность по обращению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C473635-EA40-4DF8-B32D-681BDBF21602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</a:rPr>
              <a:t>Обращения к памяти обладают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временной</a:t>
            </a:r>
            <a:r>
              <a:rPr lang="ru-RU" dirty="0">
                <a:latin typeface="Cormorant" panose="00000500000000000000" pitchFamily="50" charset="-52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пространственной</a:t>
            </a:r>
            <a:r>
              <a:rPr lang="ru-RU" dirty="0">
                <a:latin typeface="Cormorant" panose="00000500000000000000" pitchFamily="50" charset="-52"/>
              </a:rPr>
              <a:t> локальностью.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90%</a:t>
            </a:r>
            <a:r>
              <a:rPr lang="ru-RU" dirty="0">
                <a:latin typeface="Cormorant" panose="00000500000000000000" pitchFamily="50" charset="-52"/>
              </a:rPr>
              <a:t> времени работы программы связано с доступом к </a:t>
            </a: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10%</a:t>
            </a:r>
            <a:r>
              <a:rPr lang="ru-RU" dirty="0">
                <a:latin typeface="Cormorant" panose="00000500000000000000" pitchFamily="50" charset="-52"/>
              </a:rPr>
              <a:t> адресного пространства этой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39282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298E7-3833-49F4-8DCA-4F375B24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6" y="2194859"/>
            <a:ext cx="5627327" cy="14399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08C8B7-3275-4F12-AF4D-810B2E0D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65" y="4138930"/>
            <a:ext cx="5945270" cy="20567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86F3DD-696D-4B1D-8801-817A1EAF43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Иерархия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140329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AD8D0-B260-424E-BD3F-F04214248C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Статическая и динамическая память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284984"/>
            <a:ext cx="2819644" cy="2402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2565" y="2226226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</a:t>
            </a:r>
            <a:endParaRPr lang="ru-RU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960096" y="1429078"/>
            <a:ext cx="3054094" cy="5311482"/>
            <a:chOff x="6960096" y="1429078"/>
            <a:chExt cx="3054094" cy="5311482"/>
          </a:xfrm>
        </p:grpSpPr>
        <p:pic>
          <p:nvPicPr>
            <p:cNvPr id="4100" name="Picture 4" descr="https://upload.wikimedia.org/wikipedia/commons/3/3d/Square_array_of_mosfet_cells_re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096" y="2231440"/>
              <a:ext cx="3054094" cy="450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062353" y="1429078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DRAM</a:t>
              </a:r>
              <a:endPara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1775520" y="3284984"/>
            <a:ext cx="2819644" cy="240203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264352" y="2276872"/>
            <a:ext cx="576064" cy="57606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34A277-ABE0-4192-9203-94ACDA6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87" y="3049348"/>
            <a:ext cx="4959110" cy="28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9" grpId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1846A-8B66-4AED-A72D-EC3F60BF20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SRAM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57084376-D765-409C-A3C9-54A083B4AABD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Доступ к любой ячейке памяти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в любой момент занимает одно и то же время.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Простая схемотехника устройства управления</a:t>
            </a:r>
          </a:p>
          <a:p>
            <a:r>
              <a:rPr lang="ru-RU" dirty="0">
                <a:latin typeface="Cormorant" panose="00000500000000000000" pitchFamily="50" charset="-52"/>
              </a:rPr>
              <a:t>В </a:t>
            </a:r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памяти возможны очень низкие частоты синхронизации, вплоть до полной остановки синхроимпульсов</a:t>
            </a:r>
          </a:p>
          <a:p>
            <a:r>
              <a:rPr lang="ru-RU" dirty="0">
                <a:latin typeface="Cormorant" panose="00000500000000000000" pitchFamily="50" charset="-52"/>
              </a:rPr>
              <a:t>Статическая память имеет невысокую плотность записи (шесть-восемь элементов на бит, вместо двух у DRAM)</a:t>
            </a:r>
          </a:p>
          <a:p>
            <a:r>
              <a:rPr lang="en-US" dirty="0">
                <a:latin typeface="Cormorant" panose="00000500000000000000" pitchFamily="50" charset="-52"/>
              </a:rPr>
              <a:t>DRAM </a:t>
            </a:r>
            <a:r>
              <a:rPr lang="ru-RU" dirty="0">
                <a:latin typeface="Cormorant" panose="00000500000000000000" pitchFamily="50" charset="-52"/>
              </a:rPr>
              <a:t>имеет меньшую стоимость килобайта памяти</a:t>
            </a:r>
          </a:p>
          <a:p>
            <a:r>
              <a:rPr lang="en-US" dirty="0">
                <a:latin typeface="Cormorant" panose="00000500000000000000" pitchFamily="50" charset="-52"/>
              </a:rPr>
              <a:t>SRAM </a:t>
            </a:r>
            <a:r>
              <a:rPr lang="ru-RU" dirty="0">
                <a:latin typeface="Cormorant" panose="00000500000000000000" pitchFamily="50" charset="-52"/>
              </a:rPr>
              <a:t>имеет непредсказуемое (произвольное) содержимое памяти после включения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8177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81220-5F5C-4240-82C7-D616474E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3560562" y="2270566"/>
            <a:ext cx="4688962" cy="354713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91619-B7E8-43A9-A16E-EB23191499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Структура микросхемы памяти</a:t>
            </a:r>
          </a:p>
        </p:txBody>
      </p:sp>
    </p:spTree>
    <p:extLst>
      <p:ext uri="{BB962C8B-B14F-4D97-AF65-F5344CB8AC3E}">
        <p14:creationId xmlns:p14="http://schemas.microsoft.com/office/powerpoint/2010/main" val="3361102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D2D8E-A27F-4C7F-B571-831C3B1A3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4852" y="2526707"/>
            <a:ext cx="5502295" cy="27566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DCD94-C3D3-4095-85AB-3286BC5D66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19707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27999-B640-4379-BC50-3B415074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740000">
            <a:off x="3873564" y="2397043"/>
            <a:ext cx="4444872" cy="3745901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6EAD53C-F2EE-4839-BACA-8FB85194488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Расслоение памяти</a:t>
            </a:r>
          </a:p>
        </p:txBody>
      </p:sp>
    </p:spTree>
    <p:extLst>
      <p:ext uri="{BB962C8B-B14F-4D97-AF65-F5344CB8AC3E}">
        <p14:creationId xmlns:p14="http://schemas.microsoft.com/office/powerpoint/2010/main" val="906957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CCE69-2618-438B-8F0C-B6E2449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473" y="2931905"/>
            <a:ext cx="7201054" cy="1876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FBF6E-5DD2-4AD0-951C-3672CF8EE3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Блочно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-циклическая схема расслоения памяти</a:t>
            </a:r>
          </a:p>
        </p:txBody>
      </p:sp>
    </p:spTree>
    <p:extLst>
      <p:ext uri="{BB962C8B-B14F-4D97-AF65-F5344CB8AC3E}">
        <p14:creationId xmlns:p14="http://schemas.microsoft.com/office/powerpoint/2010/main" val="381886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0BD6A2-FDDD-4891-B51B-171712DD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памяти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3EE1FA-D712-4DFB-BD74-883167A8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  <a:latin typeface="Cormorant" panose="00000500000000000000" pitchFamily="50" charset="-52"/>
              </a:rPr>
              <a:t>Система памяти </a:t>
            </a:r>
            <a:r>
              <a:rPr lang="ru-RU" sz="2800" dirty="0">
                <a:latin typeface="Cormorant" panose="00000500000000000000" pitchFamily="50" charset="-52"/>
              </a:rPr>
              <a:t>– это функциональный блок микропроцессорной системы, предназначенный для временного или постоянного хранения данных и команд, состоящий из запоминающего устройства и устройства управления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01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6DFA0C8-754C-4A24-BE7D-D76FE07D2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доставки данных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E0CDEB3-7F30-4657-8728-56C2FCA6EF2A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</a:rPr>
              <a:t>Последовательный режим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flow through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Регистровый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register to latch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Быстрый постраничный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fast page mod</a:t>
            </a:r>
            <a:r>
              <a:rPr lang="en-US" dirty="0">
                <a:latin typeface="Cormorant" panose="00000500000000000000" pitchFamily="50" charset="-52"/>
              </a:rPr>
              <a:t>e)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i="1" dirty="0">
                <a:latin typeface="Cormorant" panose="00000500000000000000" pitchFamily="50" charset="-52"/>
              </a:rPr>
              <a:t>x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r>
              <a:rPr lang="en-US" dirty="0">
                <a:latin typeface="Cormorant" panose="00000500000000000000" pitchFamily="50" charset="-52"/>
              </a:rPr>
              <a:t>—</a:t>
            </a:r>
            <a:r>
              <a:rPr lang="en-US" i="1" dirty="0">
                <a:latin typeface="Cormorant" panose="00000500000000000000" pitchFamily="50" charset="-52"/>
              </a:rPr>
              <a:t>y</a:t>
            </a:r>
            <a:endParaRPr lang="ru-RU" i="1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Пакетный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burst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Конвейерный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pipelined mode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  <a:p>
            <a:r>
              <a:rPr lang="ru-RU" dirty="0">
                <a:latin typeface="Cormorant" panose="00000500000000000000" pitchFamily="50" charset="-52"/>
              </a:rPr>
              <a:t>Метод удвоенной скорости </a:t>
            </a:r>
            <a:r>
              <a:rPr lang="en-US" dirty="0">
                <a:latin typeface="Cormorant" panose="00000500000000000000" pitchFamily="50" charset="-52"/>
              </a:rPr>
              <a:t>(</a:t>
            </a:r>
            <a:r>
              <a:rPr lang="en-US" b="1" dirty="0">
                <a:latin typeface="Cormorant" panose="00000500000000000000" pitchFamily="50" charset="-52"/>
              </a:rPr>
              <a:t>double data rate</a:t>
            </a:r>
            <a:r>
              <a:rPr lang="en-US" dirty="0">
                <a:latin typeface="Cormorant" panose="00000500000000000000" pitchFamily="50" charset="-52"/>
              </a:rPr>
              <a:t>)</a:t>
            </a:r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26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 сохраняет свое состояние даже при отключении питания</a:t>
            </a:r>
          </a:p>
          <a:p>
            <a:pPr lvl="1"/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: программируется на этапе производства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Программируемая 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запрограммирована пользователем один раз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может быть стерта (УФ, рентген)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Электрически стираемая PROM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EEPROM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): стирание происходит через подачу электрического сигнала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Flash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память: EEPROM с частичной возможностью стирания (по секторам)</a:t>
            </a:r>
          </a:p>
          <a:p>
            <a:pPr lvl="2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Выдерживает порядка 100,000 циклов перезаписи.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Сфера применения энергонезависимой памяти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Встраиваемые программы размещаются в ROM (BIOS, контроллеры дисков, сетевых и графических адаптеров, аппаратно-криптографические средства,…)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Твердотельные накопители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SSD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Кеш в обычных дисковых накопителях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Энергонезависимая память</a:t>
            </a:r>
          </a:p>
        </p:txBody>
      </p:sp>
    </p:spTree>
    <p:extLst>
      <p:ext uri="{BB962C8B-B14F-4D97-AF65-F5344CB8AC3E}">
        <p14:creationId xmlns:p14="http://schemas.microsoft.com/office/powerpoint/2010/main" val="19998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Flash-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906509-8E7F-4397-AAE6-6A6343CB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60" y="1843088"/>
            <a:ext cx="3282135" cy="2228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23B9D-657F-4C2B-A721-8E3F3585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80" y="1843088"/>
            <a:ext cx="3232013" cy="2217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490737-6B5E-4F42-ABB9-8D38B0A53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160" y="4300993"/>
            <a:ext cx="3357292" cy="21922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E58BA2-E8E6-4694-A8FD-5FC97E61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76" y="4300993"/>
            <a:ext cx="3315417" cy="21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143067-6E7F-4224-A97F-02861DB3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41" y="1907116"/>
            <a:ext cx="6900718" cy="44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1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A7DDA8-A4F7-46AB-8CFE-F6B10459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435021"/>
            <a:ext cx="5262563" cy="2609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E5BDC-E103-47D7-B0AB-946F1CB8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47" y="2435021"/>
            <a:ext cx="5111853" cy="25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1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5DCE52-D112-45B4-A1A7-1B97AE1329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чтения из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HDD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D3493F-21A1-4412-8706-64A4C9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74" y="2099588"/>
            <a:ext cx="6851394" cy="36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B3947E-B852-461C-A95E-3B22E002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843088"/>
            <a:ext cx="8572500" cy="4752975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FE031E8-D9B5-4A7D-8F42-D686A33105C0}"/>
              </a:ext>
            </a:extLst>
          </p:cNvPr>
          <p:cNvGrpSpPr/>
          <p:nvPr/>
        </p:nvGrpSpPr>
        <p:grpSpPr>
          <a:xfrm>
            <a:off x="1899138" y="2030290"/>
            <a:ext cx="8483112" cy="4378571"/>
            <a:chOff x="1899138" y="1239714"/>
            <a:chExt cx="8483112" cy="4378571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A1887591-FF07-4AD7-AEDA-E7E30B615B1F}"/>
                </a:ext>
              </a:extLst>
            </p:cNvPr>
            <p:cNvSpPr/>
            <p:nvPr/>
          </p:nvSpPr>
          <p:spPr>
            <a:xfrm>
              <a:off x="8616463" y="1239715"/>
              <a:ext cx="1765787" cy="4378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56E9AAE-5A6E-4086-9DE2-FD8455D333A3}"/>
                </a:ext>
              </a:extLst>
            </p:cNvPr>
            <p:cNvSpPr/>
            <p:nvPr/>
          </p:nvSpPr>
          <p:spPr>
            <a:xfrm>
              <a:off x="1899138" y="1239714"/>
              <a:ext cx="6717325" cy="117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0C775C-2AA4-42C9-ACED-011A99AE70A7}"/>
              </a:ext>
            </a:extLst>
          </p:cNvPr>
          <p:cNvSpPr/>
          <p:nvPr/>
        </p:nvSpPr>
        <p:spPr>
          <a:xfrm>
            <a:off x="5820697" y="3208461"/>
            <a:ext cx="2795954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DAFB0B1-706A-4BC1-B0D3-50BEB0ECDE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Защита памяти</a:t>
            </a:r>
          </a:p>
        </p:txBody>
      </p:sp>
    </p:spTree>
    <p:extLst>
      <p:ext uri="{BB962C8B-B14F-4D97-AF65-F5344CB8AC3E}">
        <p14:creationId xmlns:p14="http://schemas.microsoft.com/office/powerpoint/2010/main" val="31499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FD29CF-E838-46CB-A4AB-DE9A481E48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Ёмкость памяти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3A3E49C-C177-4F42-A554-A675E3099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Емкость</a:t>
            </a:r>
            <a:r>
              <a:rPr lang="ru-RU" i="1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— это количество битов данных, которые запоминающее устройство может хранить единовременно.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</a:rPr>
              <a:t>Кило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>
                <a:latin typeface="Cormorant" panose="00000500000000000000" pitchFamily="50" charset="-52"/>
              </a:rPr>
              <a:t>Мега</a:t>
            </a:r>
            <a:r>
              <a:rPr lang="en-US" dirty="0">
                <a:latin typeface="Cormorant" panose="00000500000000000000" pitchFamily="50" charset="-52"/>
              </a:rPr>
              <a:t> (MB)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>
                <a:latin typeface="Cormorant" panose="00000500000000000000" pitchFamily="50" charset="-52"/>
              </a:rPr>
              <a:t>Гига</a:t>
            </a:r>
            <a:r>
              <a:rPr lang="en-US" dirty="0">
                <a:latin typeface="Cormorant" panose="00000500000000000000" pitchFamily="50" charset="-52"/>
              </a:rPr>
              <a:t> (GB)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Тера</a:t>
            </a:r>
            <a:r>
              <a:rPr lang="en-US" dirty="0">
                <a:latin typeface="Cormorant" panose="00000500000000000000" pitchFamily="50" charset="-52"/>
              </a:rPr>
              <a:t> (TB)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..</a:t>
            </a:r>
            <a:r>
              <a:rPr lang="ru-RU" dirty="0">
                <a:latin typeface="Cormorant" panose="00000500000000000000" pitchFamily="50" charset="-52"/>
              </a:rPr>
              <a:t>. – 10</a:t>
            </a:r>
            <a:r>
              <a:rPr lang="ru-RU" baseline="30000" dirty="0">
                <a:latin typeface="Cormorant" panose="00000500000000000000" pitchFamily="50" charset="-52"/>
              </a:rPr>
              <a:t>3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6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9</a:t>
            </a:r>
            <a:r>
              <a:rPr lang="ru-RU" dirty="0">
                <a:latin typeface="Cormorant" panose="00000500000000000000" pitchFamily="50" charset="-52"/>
              </a:rPr>
              <a:t>, 10</a:t>
            </a:r>
            <a:r>
              <a:rPr lang="ru-RU" baseline="30000" dirty="0">
                <a:latin typeface="Cormorant" panose="00000500000000000000" pitchFamily="50" charset="-52"/>
              </a:rPr>
              <a:t>12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  <a:endParaRPr lang="ru-RU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ru-RU" b="1" dirty="0" err="1">
                <a:latin typeface="Cormorant" panose="00000500000000000000" pitchFamily="50" charset="-52"/>
              </a:rPr>
              <a:t>Киби</a:t>
            </a:r>
            <a:r>
              <a:rPr lang="ru-RU" dirty="0">
                <a:latin typeface="Cormorant" panose="00000500000000000000" pitchFamily="50" charset="-52"/>
              </a:rPr>
              <a:t> (</a:t>
            </a:r>
            <a:r>
              <a:rPr lang="en-US" dirty="0">
                <a:latin typeface="Cormorant" panose="00000500000000000000" pitchFamily="50" charset="-52"/>
              </a:rPr>
              <a:t>KiB</a:t>
            </a:r>
            <a:r>
              <a:rPr lang="ru-RU" dirty="0">
                <a:latin typeface="Cormorant" panose="00000500000000000000" pitchFamily="50" charset="-52"/>
              </a:rPr>
              <a:t>), </a:t>
            </a:r>
            <a:r>
              <a:rPr lang="ru-RU" b="1" dirty="0" err="1">
                <a:latin typeface="Cormorant" panose="00000500000000000000" pitchFamily="50" charset="-52"/>
              </a:rPr>
              <a:t>Меби</a:t>
            </a:r>
            <a:r>
              <a:rPr lang="en-US" dirty="0">
                <a:latin typeface="Cormorant" panose="00000500000000000000" pitchFamily="50" charset="-52"/>
              </a:rPr>
              <a:t> (MiB)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Гиби</a:t>
            </a:r>
            <a:r>
              <a:rPr lang="en-US" dirty="0">
                <a:latin typeface="Cormorant" panose="00000500000000000000" pitchFamily="50" charset="-52"/>
              </a:rPr>
              <a:t> (GiB)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ru-RU" b="1" dirty="0" err="1">
                <a:latin typeface="Cormorant" panose="00000500000000000000" pitchFamily="50" charset="-52"/>
              </a:rPr>
              <a:t>Теби</a:t>
            </a:r>
            <a:r>
              <a:rPr lang="en-US" dirty="0">
                <a:latin typeface="Cormorant" panose="00000500000000000000" pitchFamily="50" charset="-52"/>
              </a:rPr>
              <a:t> (TiB) – 2</a:t>
            </a:r>
            <a:r>
              <a:rPr lang="en-US" baseline="30000" dirty="0">
                <a:latin typeface="Cormorant" panose="00000500000000000000" pitchFamily="50" charset="-52"/>
              </a:rPr>
              <a:t>10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20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30</a:t>
            </a:r>
            <a:r>
              <a:rPr lang="ru-RU" dirty="0">
                <a:latin typeface="Cormorant" panose="00000500000000000000" pitchFamily="50" charset="-52"/>
              </a:rPr>
              <a:t>, </a:t>
            </a:r>
            <a:r>
              <a:rPr lang="en-US" dirty="0">
                <a:latin typeface="Cormorant" panose="00000500000000000000" pitchFamily="50" charset="-52"/>
              </a:rPr>
              <a:t>2</a:t>
            </a:r>
            <a:r>
              <a:rPr lang="en-US" baseline="30000" dirty="0">
                <a:latin typeface="Cormorant" panose="00000500000000000000" pitchFamily="50" charset="-52"/>
              </a:rPr>
              <a:t>40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r>
              <a:rPr lang="en-US" dirty="0">
                <a:latin typeface="Cormorant" panose="00000500000000000000" pitchFamily="50" charset="-52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байт, </a:t>
            </a:r>
            <a:r>
              <a:rPr lang="en-US" dirty="0">
                <a:latin typeface="Cormorant" panose="00000500000000000000" pitchFamily="50" charset="-52"/>
              </a:rPr>
              <a:t>b – </a:t>
            </a:r>
            <a:r>
              <a:rPr lang="ru-RU" dirty="0">
                <a:latin typeface="Cormorant" panose="00000500000000000000" pitchFamily="50" charset="-52"/>
              </a:rPr>
              <a:t>бит</a:t>
            </a:r>
          </a:p>
          <a:p>
            <a:pPr marL="0" indent="0">
              <a:buNone/>
            </a:pPr>
            <a:endParaRPr lang="en-US" dirty="0">
              <a:latin typeface="Cormorant" panose="00000500000000000000" pitchFamily="50" charset="-52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KB – </a:t>
            </a:r>
            <a:r>
              <a:rPr lang="ru-RU" dirty="0">
                <a:latin typeface="Cormorant" panose="00000500000000000000" pitchFamily="50" charset="-52"/>
              </a:rPr>
              <a:t>это </a:t>
            </a:r>
            <a:r>
              <a:rPr lang="en-US" dirty="0">
                <a:latin typeface="Cormorant" panose="00000500000000000000" pitchFamily="50" charset="-52"/>
              </a:rPr>
              <a:t>1000 </a:t>
            </a:r>
            <a:r>
              <a:rPr lang="ru-RU" dirty="0">
                <a:latin typeface="Cormorant" panose="00000500000000000000" pitchFamily="50" charset="-52"/>
              </a:rPr>
              <a:t>Байт = 8000 бит</a:t>
            </a: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</a:rPr>
              <a:t>KiB – </a:t>
            </a:r>
            <a:r>
              <a:rPr lang="ru-RU" dirty="0">
                <a:latin typeface="Cormorant" panose="00000500000000000000" pitchFamily="50" charset="-52"/>
              </a:rPr>
              <a:t>это 1024 Байта = 8096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1000 бит</a:t>
            </a:r>
          </a:p>
          <a:p>
            <a:pPr marL="0" indent="0">
              <a:buNone/>
            </a:pPr>
            <a:r>
              <a:rPr lang="en-US" dirty="0" err="1">
                <a:latin typeface="Cormorant" panose="00000500000000000000" pitchFamily="50" charset="-52"/>
              </a:rPr>
              <a:t>Kib</a:t>
            </a:r>
            <a:r>
              <a:rPr lang="en-US" dirty="0">
                <a:latin typeface="Cormorant" panose="00000500000000000000" pitchFamily="50" charset="-52"/>
              </a:rPr>
              <a:t> – </a:t>
            </a:r>
            <a:r>
              <a:rPr lang="ru-RU" dirty="0">
                <a:latin typeface="Cormorant" panose="00000500000000000000" pitchFamily="50" charset="-52"/>
              </a:rPr>
              <a:t>это 1024 бита</a:t>
            </a:r>
          </a:p>
          <a:p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203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51" y="4001294"/>
            <a:ext cx="2664296" cy="11358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84" y="3277925"/>
            <a:ext cx="3755616" cy="25948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DC7F5-F012-4477-9166-72B5DB492BF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Единица пересылки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F64895C-B7BC-4610-B8C1-94AD61862E63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</a:rPr>
              <a:t>Единица пересылки </a:t>
            </a:r>
            <a:r>
              <a:rPr lang="ru-RU" dirty="0">
                <a:latin typeface="Cormorant" panose="00000500000000000000" pitchFamily="50" charset="-52"/>
              </a:rPr>
              <a:t>— количество битов данных, передаваемых по линиям шины параллельно.</a:t>
            </a:r>
          </a:p>
        </p:txBody>
      </p:sp>
    </p:spTree>
    <p:extLst>
      <p:ext uri="{BB962C8B-B14F-4D97-AF65-F5344CB8AC3E}">
        <p14:creationId xmlns:p14="http://schemas.microsoft.com/office/powerpoint/2010/main" val="4578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6633772" y="1825625"/>
            <a:ext cx="4607051" cy="3414590"/>
            <a:chOff x="3503712" y="2996952"/>
            <a:chExt cx="4857750" cy="3600400"/>
          </a:xfrm>
        </p:grpSpPr>
        <p:pic>
          <p:nvPicPr>
            <p:cNvPr id="2050" name="Picture 2" descr="http://www.winline.ru/img/2008/6/ddr3-ram-8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56"/>
            <a:stretch/>
          </p:blipFill>
          <p:spPr bwMode="auto">
            <a:xfrm>
              <a:off x="3503712" y="2996952"/>
              <a:ext cx="4857750" cy="306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Прямая соединительная линия 4"/>
            <p:cNvCxnSpPr/>
            <p:nvPr/>
          </p:nvCxnSpPr>
          <p:spPr>
            <a:xfrm>
              <a:off x="4223792" y="4365104"/>
              <a:ext cx="0" cy="22322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5231904" y="5481228"/>
              <a:ext cx="0" cy="111612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4223792" y="6453336"/>
              <a:ext cx="1008112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93A36DA-D2BA-4EE1-A78F-CC778A5D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выборки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Время хранения данных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Период обращения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Скорость передачи данных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5C48E-B793-4F57-B7F9-76E6A311F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Быстродействие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619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8F3B5-2F66-4D73-8AF0-F5C3BA68EA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Метод доступа к данным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B4693D4-B285-4CE7-8406-804745AE24FB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Произвольный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Последовательный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Ассоциативный</a:t>
            </a:r>
          </a:p>
        </p:txBody>
      </p:sp>
    </p:spTree>
    <p:extLst>
      <p:ext uri="{BB962C8B-B14F-4D97-AF65-F5344CB8AC3E}">
        <p14:creationId xmlns:p14="http://schemas.microsoft.com/office/powerpoint/2010/main" val="28585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микросхема памя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29" y="2036530"/>
            <a:ext cx="1880869" cy="10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дис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6" y="3470154"/>
            <a:ext cx="1681213" cy="11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ртинки по запросу жесткий дис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 b="9860"/>
          <a:stretch/>
        </p:blipFill>
        <p:spPr bwMode="auto">
          <a:xfrm>
            <a:off x="3585073" y="4989734"/>
            <a:ext cx="1262697" cy="10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2F12E-FA3B-4419-8170-C177B871654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Технология изготовления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789382D-151A-4DAA-9AA9-A6E164356F57}"/>
              </a:ext>
            </a:extLst>
          </p:cNvPr>
          <p:cNvSpPr txBox="1">
            <a:spLocks/>
          </p:cNvSpPr>
          <p:nvPr/>
        </p:nvSpPr>
        <p:spPr>
          <a:xfrm>
            <a:off x="1289784" y="2239094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Полупроводниковая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Оптическая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Магнитная</a:t>
            </a:r>
          </a:p>
        </p:txBody>
      </p:sp>
    </p:spTree>
    <p:extLst>
      <p:ext uri="{BB962C8B-B14F-4D97-AF65-F5344CB8AC3E}">
        <p14:creationId xmlns:p14="http://schemas.microsoft.com/office/powerpoint/2010/main" val="38823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CD25B-3F5F-4BDC-ABF8-5635428CC1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Физические особенности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CBF5BBB-6AD4-40FE-B0D8-05B37521F7FE}"/>
              </a:ext>
            </a:extLst>
          </p:cNvPr>
          <p:cNvSpPr txBox="1">
            <a:spLocks/>
          </p:cNvSpPr>
          <p:nvPr/>
        </p:nvSpPr>
        <p:spPr>
          <a:xfrm>
            <a:off x="1289784" y="1825625"/>
            <a:ext cx="10064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Энергонезависимость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Потребляемая энергия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Плотность интеграции компонентов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температура окружающей среды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Допустимая влажность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 корпуса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36499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560</Words>
  <Application>Microsoft Office PowerPoint</Application>
  <PresentationFormat>Широкоэкранный</PresentationFormat>
  <Paragraphs>113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Menlo</vt:lpstr>
      <vt:lpstr>Calibri Light</vt:lpstr>
      <vt:lpstr>HelveticaNeue LT CYR 57 Cond</vt:lpstr>
      <vt:lpstr>Arial</vt:lpstr>
      <vt:lpstr>Cormorant</vt:lpstr>
      <vt:lpstr>Calibri</vt:lpstr>
      <vt:lpstr>Тема Office</vt:lpstr>
      <vt:lpstr>Архитектуры процессорных систем</vt:lpstr>
      <vt:lpstr>План лекции</vt:lpstr>
      <vt:lpstr>Система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 </dc:title>
  <dc:creator>Михаил Попов</dc:creator>
  <cp:lastModifiedBy>Михаил Попов</cp:lastModifiedBy>
  <cp:revision>7</cp:revision>
  <dcterms:created xsi:type="dcterms:W3CDTF">2019-10-29T03:27:57Z</dcterms:created>
  <dcterms:modified xsi:type="dcterms:W3CDTF">2021-11-26T15:07:42Z</dcterms:modified>
</cp:coreProperties>
</file>